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29104F-6691-451E-9F8B-F6F6EEF8BA74}" v="334" dt="2024-01-27T21:39:07.3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956FD4-D9CB-48C7-B61B-0A65461B9553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8D002B3-42A5-49AE-A9D2-F4ABF7DDFF47}">
      <dgm:prSet/>
      <dgm:spPr/>
      <dgm:t>
        <a:bodyPr/>
        <a:lstStyle/>
        <a:p>
          <a:r>
            <a:rPr lang="en-US" dirty="0"/>
            <a:t>Why we need a change: The inefficiencies of Traditional Attendance</a:t>
          </a:r>
        </a:p>
      </dgm:t>
    </dgm:pt>
    <dgm:pt modelId="{5619DEE3-F3A5-4030-A7AC-FFD23E6D0169}" type="parTrans" cxnId="{E547642C-33F1-4ABF-94A9-EE478E8B3831}">
      <dgm:prSet/>
      <dgm:spPr/>
      <dgm:t>
        <a:bodyPr/>
        <a:lstStyle/>
        <a:p>
          <a:endParaRPr lang="en-US"/>
        </a:p>
      </dgm:t>
    </dgm:pt>
    <dgm:pt modelId="{9A39776B-0380-484F-8A16-150A8679F1F7}" type="sibTrans" cxnId="{E547642C-33F1-4ABF-94A9-EE478E8B3831}">
      <dgm:prSet/>
      <dgm:spPr/>
      <dgm:t>
        <a:bodyPr/>
        <a:lstStyle/>
        <a:p>
          <a:endParaRPr lang="en-US"/>
        </a:p>
      </dgm:t>
    </dgm:pt>
    <dgm:pt modelId="{7C17B167-F974-4F66-BDB3-ACD3D08A0F50}">
      <dgm:prSet/>
      <dgm:spPr/>
      <dgm:t>
        <a:bodyPr/>
        <a:lstStyle/>
        <a:p>
          <a:pPr rtl="0"/>
          <a:r>
            <a:rPr lang="en-US" dirty="0">
              <a:latin typeface="Goudy Old Style"/>
            </a:rPr>
            <a:t> 1. </a:t>
          </a:r>
          <a:r>
            <a:rPr lang="en-US" dirty="0"/>
            <a:t>Time-consuming manual processes</a:t>
          </a:r>
        </a:p>
      </dgm:t>
    </dgm:pt>
    <dgm:pt modelId="{875F790C-06C1-4220-A96C-0AD0962075F7}" type="parTrans" cxnId="{6C472B54-EDC3-43B1-A78C-A3343DFBB116}">
      <dgm:prSet/>
      <dgm:spPr/>
      <dgm:t>
        <a:bodyPr/>
        <a:lstStyle/>
        <a:p>
          <a:endParaRPr lang="en-US"/>
        </a:p>
      </dgm:t>
    </dgm:pt>
    <dgm:pt modelId="{12E3442D-238C-4672-A730-6CDA5B25277A}" type="sibTrans" cxnId="{6C472B54-EDC3-43B1-A78C-A3343DFBB116}">
      <dgm:prSet/>
      <dgm:spPr/>
      <dgm:t>
        <a:bodyPr/>
        <a:lstStyle/>
        <a:p>
          <a:endParaRPr lang="en-US"/>
        </a:p>
      </dgm:t>
    </dgm:pt>
    <dgm:pt modelId="{09E0DBC2-836A-4B0B-97C3-657C91E0D9B2}">
      <dgm:prSet/>
      <dgm:spPr/>
      <dgm:t>
        <a:bodyPr/>
        <a:lstStyle/>
        <a:p>
          <a:pPr rtl="0"/>
          <a:r>
            <a:rPr lang="en-US" dirty="0">
              <a:latin typeface="Goudy Old Style"/>
            </a:rPr>
            <a:t> 2. Prone</a:t>
          </a:r>
          <a:r>
            <a:rPr lang="en-US" dirty="0"/>
            <a:t> to human error and data inconsistencies</a:t>
          </a:r>
        </a:p>
      </dgm:t>
    </dgm:pt>
    <dgm:pt modelId="{102D4F6B-674D-4154-ADB3-DEFAEF347C6B}" type="parTrans" cxnId="{CB929FC8-CE4C-4ED2-A40E-CCD7C0CC0665}">
      <dgm:prSet/>
      <dgm:spPr/>
      <dgm:t>
        <a:bodyPr/>
        <a:lstStyle/>
        <a:p>
          <a:endParaRPr lang="en-US"/>
        </a:p>
      </dgm:t>
    </dgm:pt>
    <dgm:pt modelId="{8615775A-B991-4D61-BD86-327E9CA1A221}" type="sibTrans" cxnId="{CB929FC8-CE4C-4ED2-A40E-CCD7C0CC0665}">
      <dgm:prSet/>
      <dgm:spPr/>
      <dgm:t>
        <a:bodyPr/>
        <a:lstStyle/>
        <a:p>
          <a:endParaRPr lang="en-US"/>
        </a:p>
      </dgm:t>
    </dgm:pt>
    <dgm:pt modelId="{99C8FF85-DB6A-4C96-AA4D-2734C50547F1}">
      <dgm:prSet/>
      <dgm:spPr/>
      <dgm:t>
        <a:bodyPr/>
        <a:lstStyle/>
        <a:p>
          <a:pPr rtl="0"/>
          <a:r>
            <a:rPr lang="en-US" dirty="0">
              <a:latin typeface="Goudy Old Style"/>
            </a:rPr>
            <a:t> 3. Lack</a:t>
          </a:r>
          <a:r>
            <a:rPr lang="en-US" dirty="0"/>
            <a:t> of real-time data and insights</a:t>
          </a:r>
        </a:p>
      </dgm:t>
    </dgm:pt>
    <dgm:pt modelId="{63BA1B51-4E40-4343-B102-EEDE02BC4503}" type="parTrans" cxnId="{53589DC0-E994-459F-BF9F-D0DDA006853D}">
      <dgm:prSet/>
      <dgm:spPr/>
      <dgm:t>
        <a:bodyPr/>
        <a:lstStyle/>
        <a:p>
          <a:endParaRPr lang="en-US"/>
        </a:p>
      </dgm:t>
    </dgm:pt>
    <dgm:pt modelId="{2107DCEE-53BE-4D68-9EE8-2C43D85D30D1}" type="sibTrans" cxnId="{53589DC0-E994-459F-BF9F-D0DDA006853D}">
      <dgm:prSet/>
      <dgm:spPr/>
      <dgm:t>
        <a:bodyPr/>
        <a:lstStyle/>
        <a:p>
          <a:endParaRPr lang="en-US"/>
        </a:p>
      </dgm:t>
    </dgm:pt>
    <dgm:pt modelId="{38AA19DC-8E8F-410E-AE0A-B90B28A5C4F9}">
      <dgm:prSet/>
      <dgm:spPr/>
      <dgm:t>
        <a:bodyPr/>
        <a:lstStyle/>
        <a:p>
          <a:pPr rtl="0"/>
          <a:r>
            <a:rPr lang="en-US" dirty="0">
              <a:latin typeface="Goudy Old Style"/>
            </a:rPr>
            <a:t> 4. Challenges</a:t>
          </a:r>
          <a:r>
            <a:rPr lang="en-US" dirty="0"/>
            <a:t> verifying student identity</a:t>
          </a:r>
        </a:p>
      </dgm:t>
    </dgm:pt>
    <dgm:pt modelId="{FE52005C-D5D0-4DD8-A0D7-BC36539DC68D}" type="parTrans" cxnId="{546C16DB-3B43-4A32-ABBC-0649F1EF08A2}">
      <dgm:prSet/>
      <dgm:spPr/>
      <dgm:t>
        <a:bodyPr/>
        <a:lstStyle/>
        <a:p>
          <a:endParaRPr lang="en-US"/>
        </a:p>
      </dgm:t>
    </dgm:pt>
    <dgm:pt modelId="{E4189199-89D4-40AE-AC83-D39B7C6EC5C8}" type="sibTrans" cxnId="{546C16DB-3B43-4A32-ABBC-0649F1EF08A2}">
      <dgm:prSet/>
      <dgm:spPr/>
      <dgm:t>
        <a:bodyPr/>
        <a:lstStyle/>
        <a:p>
          <a:endParaRPr lang="en-US"/>
        </a:p>
      </dgm:t>
    </dgm:pt>
    <dgm:pt modelId="{8367AEF9-B396-40C0-B9C0-3F59BD36B984}" type="pres">
      <dgm:prSet presAssocID="{1B956FD4-D9CB-48C7-B61B-0A65461B9553}" presName="vert0" presStyleCnt="0">
        <dgm:presLayoutVars>
          <dgm:dir/>
          <dgm:animOne val="branch"/>
          <dgm:animLvl val="lvl"/>
        </dgm:presLayoutVars>
      </dgm:prSet>
      <dgm:spPr/>
    </dgm:pt>
    <dgm:pt modelId="{BE86F1C4-5D4A-46C4-AA6E-390B8320A691}" type="pres">
      <dgm:prSet presAssocID="{68D002B3-42A5-49AE-A9D2-F4ABF7DDFF47}" presName="thickLine" presStyleLbl="alignNode1" presStyleIdx="0" presStyleCnt="5"/>
      <dgm:spPr/>
    </dgm:pt>
    <dgm:pt modelId="{262481BF-DD75-465B-8ED3-53F10218CA27}" type="pres">
      <dgm:prSet presAssocID="{68D002B3-42A5-49AE-A9D2-F4ABF7DDFF47}" presName="horz1" presStyleCnt="0"/>
      <dgm:spPr/>
    </dgm:pt>
    <dgm:pt modelId="{A9D7FC78-CCE5-440D-9021-DB7553CB8496}" type="pres">
      <dgm:prSet presAssocID="{68D002B3-42A5-49AE-A9D2-F4ABF7DDFF47}" presName="tx1" presStyleLbl="revTx" presStyleIdx="0" presStyleCnt="5"/>
      <dgm:spPr/>
    </dgm:pt>
    <dgm:pt modelId="{FE2FDE1F-A73F-47EB-BDA5-C4BEEB40F078}" type="pres">
      <dgm:prSet presAssocID="{68D002B3-42A5-49AE-A9D2-F4ABF7DDFF47}" presName="vert1" presStyleCnt="0"/>
      <dgm:spPr/>
    </dgm:pt>
    <dgm:pt modelId="{286592E0-388D-47A2-9FF2-7CAFC0208D65}" type="pres">
      <dgm:prSet presAssocID="{7C17B167-F974-4F66-BDB3-ACD3D08A0F50}" presName="thickLine" presStyleLbl="alignNode1" presStyleIdx="1" presStyleCnt="5"/>
      <dgm:spPr/>
    </dgm:pt>
    <dgm:pt modelId="{6D95F724-88CC-4BF5-A7E2-2918D04DDDF1}" type="pres">
      <dgm:prSet presAssocID="{7C17B167-F974-4F66-BDB3-ACD3D08A0F50}" presName="horz1" presStyleCnt="0"/>
      <dgm:spPr/>
    </dgm:pt>
    <dgm:pt modelId="{698FA738-2EBA-4267-9745-934938ACF5DC}" type="pres">
      <dgm:prSet presAssocID="{7C17B167-F974-4F66-BDB3-ACD3D08A0F50}" presName="tx1" presStyleLbl="revTx" presStyleIdx="1" presStyleCnt="5"/>
      <dgm:spPr/>
    </dgm:pt>
    <dgm:pt modelId="{E797FF6A-8B91-4E98-B90F-FC1A9EB75863}" type="pres">
      <dgm:prSet presAssocID="{7C17B167-F974-4F66-BDB3-ACD3D08A0F50}" presName="vert1" presStyleCnt="0"/>
      <dgm:spPr/>
    </dgm:pt>
    <dgm:pt modelId="{008E3B9A-D60B-4848-A183-562B58F36DC5}" type="pres">
      <dgm:prSet presAssocID="{09E0DBC2-836A-4B0B-97C3-657C91E0D9B2}" presName="thickLine" presStyleLbl="alignNode1" presStyleIdx="2" presStyleCnt="5"/>
      <dgm:spPr/>
    </dgm:pt>
    <dgm:pt modelId="{21EFC995-3293-4DCA-9A3F-3ECFA0744BD6}" type="pres">
      <dgm:prSet presAssocID="{09E0DBC2-836A-4B0B-97C3-657C91E0D9B2}" presName="horz1" presStyleCnt="0"/>
      <dgm:spPr/>
    </dgm:pt>
    <dgm:pt modelId="{6FC7F777-FF07-4DAF-9B84-518CC5F477B2}" type="pres">
      <dgm:prSet presAssocID="{09E0DBC2-836A-4B0B-97C3-657C91E0D9B2}" presName="tx1" presStyleLbl="revTx" presStyleIdx="2" presStyleCnt="5"/>
      <dgm:spPr/>
    </dgm:pt>
    <dgm:pt modelId="{A731F2A6-E28D-4A3A-9800-385484221B85}" type="pres">
      <dgm:prSet presAssocID="{09E0DBC2-836A-4B0B-97C3-657C91E0D9B2}" presName="vert1" presStyleCnt="0"/>
      <dgm:spPr/>
    </dgm:pt>
    <dgm:pt modelId="{7995F9DB-7543-4073-9260-D5EE6E587A72}" type="pres">
      <dgm:prSet presAssocID="{99C8FF85-DB6A-4C96-AA4D-2734C50547F1}" presName="thickLine" presStyleLbl="alignNode1" presStyleIdx="3" presStyleCnt="5"/>
      <dgm:spPr/>
    </dgm:pt>
    <dgm:pt modelId="{45AA958B-98C7-421A-A035-1991984E9E49}" type="pres">
      <dgm:prSet presAssocID="{99C8FF85-DB6A-4C96-AA4D-2734C50547F1}" presName="horz1" presStyleCnt="0"/>
      <dgm:spPr/>
    </dgm:pt>
    <dgm:pt modelId="{D16F6C8A-01C9-4003-BD53-DFBFA3F26873}" type="pres">
      <dgm:prSet presAssocID="{99C8FF85-DB6A-4C96-AA4D-2734C50547F1}" presName="tx1" presStyleLbl="revTx" presStyleIdx="3" presStyleCnt="5"/>
      <dgm:spPr/>
    </dgm:pt>
    <dgm:pt modelId="{22C26441-DCE1-421D-8E3E-CB56FA3F475C}" type="pres">
      <dgm:prSet presAssocID="{99C8FF85-DB6A-4C96-AA4D-2734C50547F1}" presName="vert1" presStyleCnt="0"/>
      <dgm:spPr/>
    </dgm:pt>
    <dgm:pt modelId="{7E755960-7800-4D58-8E53-89296012AAE3}" type="pres">
      <dgm:prSet presAssocID="{38AA19DC-8E8F-410E-AE0A-B90B28A5C4F9}" presName="thickLine" presStyleLbl="alignNode1" presStyleIdx="4" presStyleCnt="5"/>
      <dgm:spPr/>
    </dgm:pt>
    <dgm:pt modelId="{4F76C79A-005E-4BF4-B8FC-BD12F2F512A9}" type="pres">
      <dgm:prSet presAssocID="{38AA19DC-8E8F-410E-AE0A-B90B28A5C4F9}" presName="horz1" presStyleCnt="0"/>
      <dgm:spPr/>
    </dgm:pt>
    <dgm:pt modelId="{9E75F2FB-AD6F-40DF-AC1C-314806360A80}" type="pres">
      <dgm:prSet presAssocID="{38AA19DC-8E8F-410E-AE0A-B90B28A5C4F9}" presName="tx1" presStyleLbl="revTx" presStyleIdx="4" presStyleCnt="5"/>
      <dgm:spPr/>
    </dgm:pt>
    <dgm:pt modelId="{5010CF74-2838-4927-A4A6-FEA44C8341B1}" type="pres">
      <dgm:prSet presAssocID="{38AA19DC-8E8F-410E-AE0A-B90B28A5C4F9}" presName="vert1" presStyleCnt="0"/>
      <dgm:spPr/>
    </dgm:pt>
  </dgm:ptLst>
  <dgm:cxnLst>
    <dgm:cxn modelId="{85F2922A-4893-4CF8-842E-6C99CF14A082}" type="presOf" srcId="{1B956FD4-D9CB-48C7-B61B-0A65461B9553}" destId="{8367AEF9-B396-40C0-B9C0-3F59BD36B984}" srcOrd="0" destOrd="0" presId="urn:microsoft.com/office/officeart/2008/layout/LinedList"/>
    <dgm:cxn modelId="{E547642C-33F1-4ABF-94A9-EE478E8B3831}" srcId="{1B956FD4-D9CB-48C7-B61B-0A65461B9553}" destId="{68D002B3-42A5-49AE-A9D2-F4ABF7DDFF47}" srcOrd="0" destOrd="0" parTransId="{5619DEE3-F3A5-4030-A7AC-FFD23E6D0169}" sibTransId="{9A39776B-0380-484F-8A16-150A8679F1F7}"/>
    <dgm:cxn modelId="{6C472B54-EDC3-43B1-A78C-A3343DFBB116}" srcId="{1B956FD4-D9CB-48C7-B61B-0A65461B9553}" destId="{7C17B167-F974-4F66-BDB3-ACD3D08A0F50}" srcOrd="1" destOrd="0" parTransId="{875F790C-06C1-4220-A96C-0AD0962075F7}" sibTransId="{12E3442D-238C-4672-A730-6CDA5B25277A}"/>
    <dgm:cxn modelId="{BEFEF157-CD30-4523-AFA5-5DD71C816E0F}" type="presOf" srcId="{09E0DBC2-836A-4B0B-97C3-657C91E0D9B2}" destId="{6FC7F777-FF07-4DAF-9B84-518CC5F477B2}" srcOrd="0" destOrd="0" presId="urn:microsoft.com/office/officeart/2008/layout/LinedList"/>
    <dgm:cxn modelId="{DBA1148A-6463-410F-A01A-BD8FBE4251DB}" type="presOf" srcId="{99C8FF85-DB6A-4C96-AA4D-2734C50547F1}" destId="{D16F6C8A-01C9-4003-BD53-DFBFA3F26873}" srcOrd="0" destOrd="0" presId="urn:microsoft.com/office/officeart/2008/layout/LinedList"/>
    <dgm:cxn modelId="{99A483A1-A75C-4A03-A786-E1B48C00A466}" type="presOf" srcId="{7C17B167-F974-4F66-BDB3-ACD3D08A0F50}" destId="{698FA738-2EBA-4267-9745-934938ACF5DC}" srcOrd="0" destOrd="0" presId="urn:microsoft.com/office/officeart/2008/layout/LinedList"/>
    <dgm:cxn modelId="{53589DC0-E994-459F-BF9F-D0DDA006853D}" srcId="{1B956FD4-D9CB-48C7-B61B-0A65461B9553}" destId="{99C8FF85-DB6A-4C96-AA4D-2734C50547F1}" srcOrd="3" destOrd="0" parTransId="{63BA1B51-4E40-4343-B102-EEDE02BC4503}" sibTransId="{2107DCEE-53BE-4D68-9EE8-2C43D85D30D1}"/>
    <dgm:cxn modelId="{CB929FC8-CE4C-4ED2-A40E-CCD7C0CC0665}" srcId="{1B956FD4-D9CB-48C7-B61B-0A65461B9553}" destId="{09E0DBC2-836A-4B0B-97C3-657C91E0D9B2}" srcOrd="2" destOrd="0" parTransId="{102D4F6B-674D-4154-ADB3-DEFAEF347C6B}" sibTransId="{8615775A-B991-4D61-BD86-327E9CA1A221}"/>
    <dgm:cxn modelId="{546C16DB-3B43-4A32-ABBC-0649F1EF08A2}" srcId="{1B956FD4-D9CB-48C7-B61B-0A65461B9553}" destId="{38AA19DC-8E8F-410E-AE0A-B90B28A5C4F9}" srcOrd="4" destOrd="0" parTransId="{FE52005C-D5D0-4DD8-A0D7-BC36539DC68D}" sibTransId="{E4189199-89D4-40AE-AC83-D39B7C6EC5C8}"/>
    <dgm:cxn modelId="{72373FE2-E54D-4DFA-B401-C96E1DA24E18}" type="presOf" srcId="{68D002B3-42A5-49AE-A9D2-F4ABF7DDFF47}" destId="{A9D7FC78-CCE5-440D-9021-DB7553CB8496}" srcOrd="0" destOrd="0" presId="urn:microsoft.com/office/officeart/2008/layout/LinedList"/>
    <dgm:cxn modelId="{579B3CE5-9F61-477D-9D3D-C7786D002892}" type="presOf" srcId="{38AA19DC-8E8F-410E-AE0A-B90B28A5C4F9}" destId="{9E75F2FB-AD6F-40DF-AC1C-314806360A80}" srcOrd="0" destOrd="0" presId="urn:microsoft.com/office/officeart/2008/layout/LinedList"/>
    <dgm:cxn modelId="{776A04E8-2BA7-436F-A68F-7C436EAD1A00}" type="presParOf" srcId="{8367AEF9-B396-40C0-B9C0-3F59BD36B984}" destId="{BE86F1C4-5D4A-46C4-AA6E-390B8320A691}" srcOrd="0" destOrd="0" presId="urn:microsoft.com/office/officeart/2008/layout/LinedList"/>
    <dgm:cxn modelId="{07D2DF7E-1929-4746-A41F-F95E589E5925}" type="presParOf" srcId="{8367AEF9-B396-40C0-B9C0-3F59BD36B984}" destId="{262481BF-DD75-465B-8ED3-53F10218CA27}" srcOrd="1" destOrd="0" presId="urn:microsoft.com/office/officeart/2008/layout/LinedList"/>
    <dgm:cxn modelId="{B5D3AAAB-9C76-4F04-990F-DAD5234EE939}" type="presParOf" srcId="{262481BF-DD75-465B-8ED3-53F10218CA27}" destId="{A9D7FC78-CCE5-440D-9021-DB7553CB8496}" srcOrd="0" destOrd="0" presId="urn:microsoft.com/office/officeart/2008/layout/LinedList"/>
    <dgm:cxn modelId="{EB72B6B2-0DC2-41DF-A282-8389794D888A}" type="presParOf" srcId="{262481BF-DD75-465B-8ED3-53F10218CA27}" destId="{FE2FDE1F-A73F-47EB-BDA5-C4BEEB40F078}" srcOrd="1" destOrd="0" presId="urn:microsoft.com/office/officeart/2008/layout/LinedList"/>
    <dgm:cxn modelId="{6020EB61-58A7-454E-A00B-2D19459D2E96}" type="presParOf" srcId="{8367AEF9-B396-40C0-B9C0-3F59BD36B984}" destId="{286592E0-388D-47A2-9FF2-7CAFC0208D65}" srcOrd="2" destOrd="0" presId="urn:microsoft.com/office/officeart/2008/layout/LinedList"/>
    <dgm:cxn modelId="{2B6B7306-B136-4CED-8CAC-8E925400CBF1}" type="presParOf" srcId="{8367AEF9-B396-40C0-B9C0-3F59BD36B984}" destId="{6D95F724-88CC-4BF5-A7E2-2918D04DDDF1}" srcOrd="3" destOrd="0" presId="urn:microsoft.com/office/officeart/2008/layout/LinedList"/>
    <dgm:cxn modelId="{80493630-55C6-4B63-BB09-7E8FCE0BF730}" type="presParOf" srcId="{6D95F724-88CC-4BF5-A7E2-2918D04DDDF1}" destId="{698FA738-2EBA-4267-9745-934938ACF5DC}" srcOrd="0" destOrd="0" presId="urn:microsoft.com/office/officeart/2008/layout/LinedList"/>
    <dgm:cxn modelId="{2318F684-1578-4529-BBDE-C6D2D7C495B2}" type="presParOf" srcId="{6D95F724-88CC-4BF5-A7E2-2918D04DDDF1}" destId="{E797FF6A-8B91-4E98-B90F-FC1A9EB75863}" srcOrd="1" destOrd="0" presId="urn:microsoft.com/office/officeart/2008/layout/LinedList"/>
    <dgm:cxn modelId="{4C3FFA51-CC77-4615-A532-5D043AF9079A}" type="presParOf" srcId="{8367AEF9-B396-40C0-B9C0-3F59BD36B984}" destId="{008E3B9A-D60B-4848-A183-562B58F36DC5}" srcOrd="4" destOrd="0" presId="urn:microsoft.com/office/officeart/2008/layout/LinedList"/>
    <dgm:cxn modelId="{36B201DD-9DA4-4CDB-9F85-93AA2A49859F}" type="presParOf" srcId="{8367AEF9-B396-40C0-B9C0-3F59BD36B984}" destId="{21EFC995-3293-4DCA-9A3F-3ECFA0744BD6}" srcOrd="5" destOrd="0" presId="urn:microsoft.com/office/officeart/2008/layout/LinedList"/>
    <dgm:cxn modelId="{CE8F9ADF-BB31-4D03-9116-96FD056CE8EE}" type="presParOf" srcId="{21EFC995-3293-4DCA-9A3F-3ECFA0744BD6}" destId="{6FC7F777-FF07-4DAF-9B84-518CC5F477B2}" srcOrd="0" destOrd="0" presId="urn:microsoft.com/office/officeart/2008/layout/LinedList"/>
    <dgm:cxn modelId="{F34C14DD-BB15-4E60-80B8-34E01F28098A}" type="presParOf" srcId="{21EFC995-3293-4DCA-9A3F-3ECFA0744BD6}" destId="{A731F2A6-E28D-4A3A-9800-385484221B85}" srcOrd="1" destOrd="0" presId="urn:microsoft.com/office/officeart/2008/layout/LinedList"/>
    <dgm:cxn modelId="{0016556B-3DE6-4600-9FFC-4D6D4C3C8651}" type="presParOf" srcId="{8367AEF9-B396-40C0-B9C0-3F59BD36B984}" destId="{7995F9DB-7543-4073-9260-D5EE6E587A72}" srcOrd="6" destOrd="0" presId="urn:microsoft.com/office/officeart/2008/layout/LinedList"/>
    <dgm:cxn modelId="{026AD2C9-780E-4A8E-9353-19122319568E}" type="presParOf" srcId="{8367AEF9-B396-40C0-B9C0-3F59BD36B984}" destId="{45AA958B-98C7-421A-A035-1991984E9E49}" srcOrd="7" destOrd="0" presId="urn:microsoft.com/office/officeart/2008/layout/LinedList"/>
    <dgm:cxn modelId="{0E6D007B-99E0-4D98-BFA0-04E64F2BE092}" type="presParOf" srcId="{45AA958B-98C7-421A-A035-1991984E9E49}" destId="{D16F6C8A-01C9-4003-BD53-DFBFA3F26873}" srcOrd="0" destOrd="0" presId="urn:microsoft.com/office/officeart/2008/layout/LinedList"/>
    <dgm:cxn modelId="{40787B1F-CDA2-4779-AAF5-B45918D63971}" type="presParOf" srcId="{45AA958B-98C7-421A-A035-1991984E9E49}" destId="{22C26441-DCE1-421D-8E3E-CB56FA3F475C}" srcOrd="1" destOrd="0" presId="urn:microsoft.com/office/officeart/2008/layout/LinedList"/>
    <dgm:cxn modelId="{DF768C0C-18F7-44B2-A028-4ACB343C1753}" type="presParOf" srcId="{8367AEF9-B396-40C0-B9C0-3F59BD36B984}" destId="{7E755960-7800-4D58-8E53-89296012AAE3}" srcOrd="8" destOrd="0" presId="urn:microsoft.com/office/officeart/2008/layout/LinedList"/>
    <dgm:cxn modelId="{CC74898D-9CE4-46A3-962C-F1E57BF551B1}" type="presParOf" srcId="{8367AEF9-B396-40C0-B9C0-3F59BD36B984}" destId="{4F76C79A-005E-4BF4-B8FC-BD12F2F512A9}" srcOrd="9" destOrd="0" presId="urn:microsoft.com/office/officeart/2008/layout/LinedList"/>
    <dgm:cxn modelId="{BBB89E82-CE35-48DB-B864-B98C6611C26B}" type="presParOf" srcId="{4F76C79A-005E-4BF4-B8FC-BD12F2F512A9}" destId="{9E75F2FB-AD6F-40DF-AC1C-314806360A80}" srcOrd="0" destOrd="0" presId="urn:microsoft.com/office/officeart/2008/layout/LinedList"/>
    <dgm:cxn modelId="{E57D4CF2-386D-4670-85BF-F45440EB20BC}" type="presParOf" srcId="{4F76C79A-005E-4BF4-B8FC-BD12F2F512A9}" destId="{5010CF74-2838-4927-A4A6-FEA44C8341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F438EA-9C8D-408A-8A20-E7BF91C1E5F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2649626-B0BE-4C5B-BB83-D69E7A833A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Biometrics (fingerprint) or RFID tags for accurate identification (CSU ID)</a:t>
          </a:r>
        </a:p>
      </dgm:t>
    </dgm:pt>
    <dgm:pt modelId="{2AF4E9A2-8AB4-4ED6-9558-4D92399DB7B2}" type="parTrans" cxnId="{0DA28FDC-226B-470C-918F-34C89616504F}">
      <dgm:prSet/>
      <dgm:spPr/>
      <dgm:t>
        <a:bodyPr/>
        <a:lstStyle/>
        <a:p>
          <a:endParaRPr lang="en-US"/>
        </a:p>
      </dgm:t>
    </dgm:pt>
    <dgm:pt modelId="{121B7085-791E-4363-BB98-3EC1C633088F}" type="sibTrans" cxnId="{0DA28FDC-226B-470C-918F-34C89616504F}">
      <dgm:prSet/>
      <dgm:spPr/>
      <dgm:t>
        <a:bodyPr/>
        <a:lstStyle/>
        <a:p>
          <a:endParaRPr lang="en-US"/>
        </a:p>
      </dgm:t>
    </dgm:pt>
    <dgm:pt modelId="{7088BEF7-D46C-4B7A-99D7-EB4D6DCF93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Automatic data capture and real-time tracking</a:t>
          </a:r>
        </a:p>
      </dgm:t>
    </dgm:pt>
    <dgm:pt modelId="{4E77829F-4CEB-4881-90A0-5A1EF139B9B3}" type="parTrans" cxnId="{DB8C5DB9-1709-4DC8-8A32-0D4D42A76E97}">
      <dgm:prSet/>
      <dgm:spPr/>
      <dgm:t>
        <a:bodyPr/>
        <a:lstStyle/>
        <a:p>
          <a:endParaRPr lang="en-US"/>
        </a:p>
      </dgm:t>
    </dgm:pt>
    <dgm:pt modelId="{73BA2058-9FC4-4580-AC61-F1FA71D10047}" type="sibTrans" cxnId="{DB8C5DB9-1709-4DC8-8A32-0D4D42A76E97}">
      <dgm:prSet/>
      <dgm:spPr/>
      <dgm:t>
        <a:bodyPr/>
        <a:lstStyle/>
        <a:p>
          <a:endParaRPr lang="en-US"/>
        </a:p>
      </dgm:t>
    </dgm:pt>
    <dgm:pt modelId="{4F4F5BD9-641B-4320-8FDC-0BAAFC9973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Detailed reports and analytics for informed decision-making</a:t>
          </a:r>
        </a:p>
      </dgm:t>
    </dgm:pt>
    <dgm:pt modelId="{7DD9B70D-BDDF-4BFB-B21A-EA3770C3E4E8}" type="parTrans" cxnId="{5A2F91CE-1CC9-4953-BC05-D8C08710E137}">
      <dgm:prSet/>
      <dgm:spPr/>
      <dgm:t>
        <a:bodyPr/>
        <a:lstStyle/>
        <a:p>
          <a:endParaRPr lang="en-US"/>
        </a:p>
      </dgm:t>
    </dgm:pt>
    <dgm:pt modelId="{D1D80F5F-0DD4-42E1-B8A4-493B6DBDCC94}" type="sibTrans" cxnId="{5A2F91CE-1CC9-4953-BC05-D8C08710E137}">
      <dgm:prSet/>
      <dgm:spPr/>
      <dgm:t>
        <a:bodyPr/>
        <a:lstStyle/>
        <a:p>
          <a:endParaRPr lang="en-US"/>
        </a:p>
      </dgm:t>
    </dgm:pt>
    <dgm:pt modelId="{ED0DC3E3-1B26-450D-96C5-A4AF12551F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Enhanced security and student accountability</a:t>
          </a:r>
        </a:p>
      </dgm:t>
    </dgm:pt>
    <dgm:pt modelId="{59EF5CD9-1FC6-4416-B8AD-E3A54A24E343}" type="parTrans" cxnId="{E892A1A3-6265-4D4A-B4CD-0FC82BD3F0EF}">
      <dgm:prSet/>
      <dgm:spPr/>
      <dgm:t>
        <a:bodyPr/>
        <a:lstStyle/>
        <a:p>
          <a:endParaRPr lang="en-US"/>
        </a:p>
      </dgm:t>
    </dgm:pt>
    <dgm:pt modelId="{46CA4074-8AED-41BD-B94B-3CE61AA2C847}" type="sibTrans" cxnId="{E892A1A3-6265-4D4A-B4CD-0FC82BD3F0EF}">
      <dgm:prSet/>
      <dgm:spPr/>
      <dgm:t>
        <a:bodyPr/>
        <a:lstStyle/>
        <a:p>
          <a:endParaRPr lang="en-US"/>
        </a:p>
      </dgm:t>
    </dgm:pt>
    <dgm:pt modelId="{7E602283-EA43-4001-97D8-919E5D37BB83}" type="pres">
      <dgm:prSet presAssocID="{BFF438EA-9C8D-408A-8A20-E7BF91C1E5FE}" presName="root" presStyleCnt="0">
        <dgm:presLayoutVars>
          <dgm:dir/>
          <dgm:resizeHandles val="exact"/>
        </dgm:presLayoutVars>
      </dgm:prSet>
      <dgm:spPr/>
    </dgm:pt>
    <dgm:pt modelId="{892615D8-D459-4A95-9B0F-F76BDCCE43DE}" type="pres">
      <dgm:prSet presAssocID="{12649626-B0BE-4C5B-BB83-D69E7A833ADF}" presName="compNode" presStyleCnt="0"/>
      <dgm:spPr/>
    </dgm:pt>
    <dgm:pt modelId="{6E7BE043-E079-403B-8AA7-9AF027369DCF}" type="pres">
      <dgm:prSet presAssocID="{12649626-B0BE-4C5B-BB83-D69E7A833ADF}" presName="bgRect" presStyleLbl="bgShp" presStyleIdx="0" presStyleCnt="4"/>
      <dgm:spPr/>
    </dgm:pt>
    <dgm:pt modelId="{CEC568EB-9D93-4E15-A756-8451C1E0A393}" type="pres">
      <dgm:prSet presAssocID="{12649626-B0BE-4C5B-BB83-D69E7A833AD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1D022C84-05AA-416C-9165-D617618B3758}" type="pres">
      <dgm:prSet presAssocID="{12649626-B0BE-4C5B-BB83-D69E7A833ADF}" presName="spaceRect" presStyleCnt="0"/>
      <dgm:spPr/>
    </dgm:pt>
    <dgm:pt modelId="{DFED3B0E-A00E-4684-9853-C53A1B10A64C}" type="pres">
      <dgm:prSet presAssocID="{12649626-B0BE-4C5B-BB83-D69E7A833ADF}" presName="parTx" presStyleLbl="revTx" presStyleIdx="0" presStyleCnt="4">
        <dgm:presLayoutVars>
          <dgm:chMax val="0"/>
          <dgm:chPref val="0"/>
        </dgm:presLayoutVars>
      </dgm:prSet>
      <dgm:spPr/>
    </dgm:pt>
    <dgm:pt modelId="{7D57A2AA-3063-42BF-AA28-B8B867CD2225}" type="pres">
      <dgm:prSet presAssocID="{121B7085-791E-4363-BB98-3EC1C633088F}" presName="sibTrans" presStyleCnt="0"/>
      <dgm:spPr/>
    </dgm:pt>
    <dgm:pt modelId="{4A240FB4-6DAD-4F07-BDC9-D189202D0632}" type="pres">
      <dgm:prSet presAssocID="{7088BEF7-D46C-4B7A-99D7-EB4D6DCF9391}" presName="compNode" presStyleCnt="0"/>
      <dgm:spPr/>
    </dgm:pt>
    <dgm:pt modelId="{D70BE7A9-C25E-4207-9BB5-EFB2DB96DE77}" type="pres">
      <dgm:prSet presAssocID="{7088BEF7-D46C-4B7A-99D7-EB4D6DCF9391}" presName="bgRect" presStyleLbl="bgShp" presStyleIdx="1" presStyleCnt="4"/>
      <dgm:spPr/>
    </dgm:pt>
    <dgm:pt modelId="{85CF5132-6F88-431A-A8F0-C7AFD277A455}" type="pres">
      <dgm:prSet presAssocID="{7088BEF7-D46C-4B7A-99D7-EB4D6DCF939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5EAAF7E-5603-4E20-A38B-BEB446B1B9D3}" type="pres">
      <dgm:prSet presAssocID="{7088BEF7-D46C-4B7A-99D7-EB4D6DCF9391}" presName="spaceRect" presStyleCnt="0"/>
      <dgm:spPr/>
    </dgm:pt>
    <dgm:pt modelId="{F7BAEFD7-F1DD-4301-9F3F-3E33B5799156}" type="pres">
      <dgm:prSet presAssocID="{7088BEF7-D46C-4B7A-99D7-EB4D6DCF9391}" presName="parTx" presStyleLbl="revTx" presStyleIdx="1" presStyleCnt="4">
        <dgm:presLayoutVars>
          <dgm:chMax val="0"/>
          <dgm:chPref val="0"/>
        </dgm:presLayoutVars>
      </dgm:prSet>
      <dgm:spPr/>
    </dgm:pt>
    <dgm:pt modelId="{197EE586-9E70-4B6A-B852-7A061A5DDC3F}" type="pres">
      <dgm:prSet presAssocID="{73BA2058-9FC4-4580-AC61-F1FA71D10047}" presName="sibTrans" presStyleCnt="0"/>
      <dgm:spPr/>
    </dgm:pt>
    <dgm:pt modelId="{5A59ED42-22BF-4C7F-B12D-E47228BA8679}" type="pres">
      <dgm:prSet presAssocID="{4F4F5BD9-641B-4320-8FDC-0BAAFC99732F}" presName="compNode" presStyleCnt="0"/>
      <dgm:spPr/>
    </dgm:pt>
    <dgm:pt modelId="{35728624-8A9C-4F85-938E-BE3D4A41BCA8}" type="pres">
      <dgm:prSet presAssocID="{4F4F5BD9-641B-4320-8FDC-0BAAFC99732F}" presName="bgRect" presStyleLbl="bgShp" presStyleIdx="2" presStyleCnt="4"/>
      <dgm:spPr/>
    </dgm:pt>
    <dgm:pt modelId="{0231FA09-9DEE-48E2-A383-989C6783879C}" type="pres">
      <dgm:prSet presAssocID="{4F4F5BD9-641B-4320-8FDC-0BAAFC99732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C2E4E8A-4C57-428B-942E-5E2F9EF05256}" type="pres">
      <dgm:prSet presAssocID="{4F4F5BD9-641B-4320-8FDC-0BAAFC99732F}" presName="spaceRect" presStyleCnt="0"/>
      <dgm:spPr/>
    </dgm:pt>
    <dgm:pt modelId="{0865A62F-A9AB-4451-92FD-0F936860715B}" type="pres">
      <dgm:prSet presAssocID="{4F4F5BD9-641B-4320-8FDC-0BAAFC99732F}" presName="parTx" presStyleLbl="revTx" presStyleIdx="2" presStyleCnt="4">
        <dgm:presLayoutVars>
          <dgm:chMax val="0"/>
          <dgm:chPref val="0"/>
        </dgm:presLayoutVars>
      </dgm:prSet>
      <dgm:spPr/>
    </dgm:pt>
    <dgm:pt modelId="{7723AB5D-F8FE-4CF9-91D3-CDDDF191DC0C}" type="pres">
      <dgm:prSet presAssocID="{D1D80F5F-0DD4-42E1-B8A4-493B6DBDCC94}" presName="sibTrans" presStyleCnt="0"/>
      <dgm:spPr/>
    </dgm:pt>
    <dgm:pt modelId="{01CFE975-98EE-4AF0-8A44-18F6DDDB8D82}" type="pres">
      <dgm:prSet presAssocID="{ED0DC3E3-1B26-450D-96C5-A4AF12551F1D}" presName="compNode" presStyleCnt="0"/>
      <dgm:spPr/>
    </dgm:pt>
    <dgm:pt modelId="{9454BD74-42C9-4E31-8522-57847D90834B}" type="pres">
      <dgm:prSet presAssocID="{ED0DC3E3-1B26-450D-96C5-A4AF12551F1D}" presName="bgRect" presStyleLbl="bgShp" presStyleIdx="3" presStyleCnt="4"/>
      <dgm:spPr/>
    </dgm:pt>
    <dgm:pt modelId="{643C4394-7895-4E51-85F2-A40B2B44F555}" type="pres">
      <dgm:prSet presAssocID="{ED0DC3E3-1B26-450D-96C5-A4AF12551F1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F921DFF-6A3F-4F37-AA32-F67186326F73}" type="pres">
      <dgm:prSet presAssocID="{ED0DC3E3-1B26-450D-96C5-A4AF12551F1D}" presName="spaceRect" presStyleCnt="0"/>
      <dgm:spPr/>
    </dgm:pt>
    <dgm:pt modelId="{8A70B1DB-FDE5-4689-BBD1-D086168A6ED2}" type="pres">
      <dgm:prSet presAssocID="{ED0DC3E3-1B26-450D-96C5-A4AF12551F1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C7E1E0E-82E9-4034-A662-4BAC8629FB5C}" type="presOf" srcId="{ED0DC3E3-1B26-450D-96C5-A4AF12551F1D}" destId="{8A70B1DB-FDE5-4689-BBD1-D086168A6ED2}" srcOrd="0" destOrd="0" presId="urn:microsoft.com/office/officeart/2018/2/layout/IconVerticalSolidList"/>
    <dgm:cxn modelId="{41BFAA49-B872-4B64-8536-AAD814800FF1}" type="presOf" srcId="{12649626-B0BE-4C5B-BB83-D69E7A833ADF}" destId="{DFED3B0E-A00E-4684-9853-C53A1B10A64C}" srcOrd="0" destOrd="0" presId="urn:microsoft.com/office/officeart/2018/2/layout/IconVerticalSolidList"/>
    <dgm:cxn modelId="{070120A0-FBFC-4C74-A671-E299318527FE}" type="presOf" srcId="{BFF438EA-9C8D-408A-8A20-E7BF91C1E5FE}" destId="{7E602283-EA43-4001-97D8-919E5D37BB83}" srcOrd="0" destOrd="0" presId="urn:microsoft.com/office/officeart/2018/2/layout/IconVerticalSolidList"/>
    <dgm:cxn modelId="{E892A1A3-6265-4D4A-B4CD-0FC82BD3F0EF}" srcId="{BFF438EA-9C8D-408A-8A20-E7BF91C1E5FE}" destId="{ED0DC3E3-1B26-450D-96C5-A4AF12551F1D}" srcOrd="3" destOrd="0" parTransId="{59EF5CD9-1FC6-4416-B8AD-E3A54A24E343}" sibTransId="{46CA4074-8AED-41BD-B94B-3CE61AA2C847}"/>
    <dgm:cxn modelId="{DB8C5DB9-1709-4DC8-8A32-0D4D42A76E97}" srcId="{BFF438EA-9C8D-408A-8A20-E7BF91C1E5FE}" destId="{7088BEF7-D46C-4B7A-99D7-EB4D6DCF9391}" srcOrd="1" destOrd="0" parTransId="{4E77829F-4CEB-4881-90A0-5A1EF139B9B3}" sibTransId="{73BA2058-9FC4-4580-AC61-F1FA71D10047}"/>
    <dgm:cxn modelId="{D95B13C4-B876-4C29-8543-DF61B41681CB}" type="presOf" srcId="{7088BEF7-D46C-4B7A-99D7-EB4D6DCF9391}" destId="{F7BAEFD7-F1DD-4301-9F3F-3E33B5799156}" srcOrd="0" destOrd="0" presId="urn:microsoft.com/office/officeart/2018/2/layout/IconVerticalSolidList"/>
    <dgm:cxn modelId="{5A2F91CE-1CC9-4953-BC05-D8C08710E137}" srcId="{BFF438EA-9C8D-408A-8A20-E7BF91C1E5FE}" destId="{4F4F5BD9-641B-4320-8FDC-0BAAFC99732F}" srcOrd="2" destOrd="0" parTransId="{7DD9B70D-BDDF-4BFB-B21A-EA3770C3E4E8}" sibTransId="{D1D80F5F-0DD4-42E1-B8A4-493B6DBDCC94}"/>
    <dgm:cxn modelId="{0DA28FDC-226B-470C-918F-34C89616504F}" srcId="{BFF438EA-9C8D-408A-8A20-E7BF91C1E5FE}" destId="{12649626-B0BE-4C5B-BB83-D69E7A833ADF}" srcOrd="0" destOrd="0" parTransId="{2AF4E9A2-8AB4-4ED6-9558-4D92399DB7B2}" sibTransId="{121B7085-791E-4363-BB98-3EC1C633088F}"/>
    <dgm:cxn modelId="{057221F3-57F5-49F4-AD47-2B6D45BEB12E}" type="presOf" srcId="{4F4F5BD9-641B-4320-8FDC-0BAAFC99732F}" destId="{0865A62F-A9AB-4451-92FD-0F936860715B}" srcOrd="0" destOrd="0" presId="urn:microsoft.com/office/officeart/2018/2/layout/IconVerticalSolidList"/>
    <dgm:cxn modelId="{9215534C-9373-4376-B670-E75C63A5CE43}" type="presParOf" srcId="{7E602283-EA43-4001-97D8-919E5D37BB83}" destId="{892615D8-D459-4A95-9B0F-F76BDCCE43DE}" srcOrd="0" destOrd="0" presId="urn:microsoft.com/office/officeart/2018/2/layout/IconVerticalSolidList"/>
    <dgm:cxn modelId="{C667A472-9874-4A3E-BADA-D4BE898A8B6B}" type="presParOf" srcId="{892615D8-D459-4A95-9B0F-F76BDCCE43DE}" destId="{6E7BE043-E079-403B-8AA7-9AF027369DCF}" srcOrd="0" destOrd="0" presId="urn:microsoft.com/office/officeart/2018/2/layout/IconVerticalSolidList"/>
    <dgm:cxn modelId="{CF7BD15E-B70F-43C5-905C-4D186A503D32}" type="presParOf" srcId="{892615D8-D459-4A95-9B0F-F76BDCCE43DE}" destId="{CEC568EB-9D93-4E15-A756-8451C1E0A393}" srcOrd="1" destOrd="0" presId="urn:microsoft.com/office/officeart/2018/2/layout/IconVerticalSolidList"/>
    <dgm:cxn modelId="{F9C9AA49-A40D-459D-A736-83178356F4E6}" type="presParOf" srcId="{892615D8-D459-4A95-9B0F-F76BDCCE43DE}" destId="{1D022C84-05AA-416C-9165-D617618B3758}" srcOrd="2" destOrd="0" presId="urn:microsoft.com/office/officeart/2018/2/layout/IconVerticalSolidList"/>
    <dgm:cxn modelId="{2854079B-9E0C-4227-B57E-2B60E2C310B5}" type="presParOf" srcId="{892615D8-D459-4A95-9B0F-F76BDCCE43DE}" destId="{DFED3B0E-A00E-4684-9853-C53A1B10A64C}" srcOrd="3" destOrd="0" presId="urn:microsoft.com/office/officeart/2018/2/layout/IconVerticalSolidList"/>
    <dgm:cxn modelId="{E0017371-1864-4A59-A3EC-C77C76081A54}" type="presParOf" srcId="{7E602283-EA43-4001-97D8-919E5D37BB83}" destId="{7D57A2AA-3063-42BF-AA28-B8B867CD2225}" srcOrd="1" destOrd="0" presId="urn:microsoft.com/office/officeart/2018/2/layout/IconVerticalSolidList"/>
    <dgm:cxn modelId="{A6167795-A2E8-4FAE-87EB-E855C27F61D4}" type="presParOf" srcId="{7E602283-EA43-4001-97D8-919E5D37BB83}" destId="{4A240FB4-6DAD-4F07-BDC9-D189202D0632}" srcOrd="2" destOrd="0" presId="urn:microsoft.com/office/officeart/2018/2/layout/IconVerticalSolidList"/>
    <dgm:cxn modelId="{560183E7-6BF1-4346-B649-F3FB55F0DC82}" type="presParOf" srcId="{4A240FB4-6DAD-4F07-BDC9-D189202D0632}" destId="{D70BE7A9-C25E-4207-9BB5-EFB2DB96DE77}" srcOrd="0" destOrd="0" presId="urn:microsoft.com/office/officeart/2018/2/layout/IconVerticalSolidList"/>
    <dgm:cxn modelId="{B6588744-4653-42BE-BB08-3E321ED07810}" type="presParOf" srcId="{4A240FB4-6DAD-4F07-BDC9-D189202D0632}" destId="{85CF5132-6F88-431A-A8F0-C7AFD277A455}" srcOrd="1" destOrd="0" presId="urn:microsoft.com/office/officeart/2018/2/layout/IconVerticalSolidList"/>
    <dgm:cxn modelId="{BF1D56DA-E2E8-4B8E-B2FA-1FD0AE538C94}" type="presParOf" srcId="{4A240FB4-6DAD-4F07-BDC9-D189202D0632}" destId="{65EAAF7E-5603-4E20-A38B-BEB446B1B9D3}" srcOrd="2" destOrd="0" presId="urn:microsoft.com/office/officeart/2018/2/layout/IconVerticalSolidList"/>
    <dgm:cxn modelId="{71EC7EDB-515E-4BFA-B800-F132FAB5FE87}" type="presParOf" srcId="{4A240FB4-6DAD-4F07-BDC9-D189202D0632}" destId="{F7BAEFD7-F1DD-4301-9F3F-3E33B5799156}" srcOrd="3" destOrd="0" presId="urn:microsoft.com/office/officeart/2018/2/layout/IconVerticalSolidList"/>
    <dgm:cxn modelId="{12BC4005-011E-4890-9AFC-7F33FFF84B55}" type="presParOf" srcId="{7E602283-EA43-4001-97D8-919E5D37BB83}" destId="{197EE586-9E70-4B6A-B852-7A061A5DDC3F}" srcOrd="3" destOrd="0" presId="urn:microsoft.com/office/officeart/2018/2/layout/IconVerticalSolidList"/>
    <dgm:cxn modelId="{A181D36A-9100-4D58-9CEC-67F2BD21FA46}" type="presParOf" srcId="{7E602283-EA43-4001-97D8-919E5D37BB83}" destId="{5A59ED42-22BF-4C7F-B12D-E47228BA8679}" srcOrd="4" destOrd="0" presId="urn:microsoft.com/office/officeart/2018/2/layout/IconVerticalSolidList"/>
    <dgm:cxn modelId="{B4D5A8EA-8D7D-4497-A6E4-2B7A686DAFA9}" type="presParOf" srcId="{5A59ED42-22BF-4C7F-B12D-E47228BA8679}" destId="{35728624-8A9C-4F85-938E-BE3D4A41BCA8}" srcOrd="0" destOrd="0" presId="urn:microsoft.com/office/officeart/2018/2/layout/IconVerticalSolidList"/>
    <dgm:cxn modelId="{B484E83E-7925-485B-8F65-7A7EE9E55CC7}" type="presParOf" srcId="{5A59ED42-22BF-4C7F-B12D-E47228BA8679}" destId="{0231FA09-9DEE-48E2-A383-989C6783879C}" srcOrd="1" destOrd="0" presId="urn:microsoft.com/office/officeart/2018/2/layout/IconVerticalSolidList"/>
    <dgm:cxn modelId="{FC3A0BB1-CB59-4FD1-BFC9-2881E0BB3197}" type="presParOf" srcId="{5A59ED42-22BF-4C7F-B12D-E47228BA8679}" destId="{BC2E4E8A-4C57-428B-942E-5E2F9EF05256}" srcOrd="2" destOrd="0" presId="urn:microsoft.com/office/officeart/2018/2/layout/IconVerticalSolidList"/>
    <dgm:cxn modelId="{DF8AA18B-95C1-42DD-8148-3C7B9C4EB078}" type="presParOf" srcId="{5A59ED42-22BF-4C7F-B12D-E47228BA8679}" destId="{0865A62F-A9AB-4451-92FD-0F936860715B}" srcOrd="3" destOrd="0" presId="urn:microsoft.com/office/officeart/2018/2/layout/IconVerticalSolidList"/>
    <dgm:cxn modelId="{6D36FFFA-5DFC-4F96-8F3C-D1644418C5BA}" type="presParOf" srcId="{7E602283-EA43-4001-97D8-919E5D37BB83}" destId="{7723AB5D-F8FE-4CF9-91D3-CDDDF191DC0C}" srcOrd="5" destOrd="0" presId="urn:microsoft.com/office/officeart/2018/2/layout/IconVerticalSolidList"/>
    <dgm:cxn modelId="{7D93B80A-622B-4F9F-A8A3-7A0E94B7679C}" type="presParOf" srcId="{7E602283-EA43-4001-97D8-919E5D37BB83}" destId="{01CFE975-98EE-4AF0-8A44-18F6DDDB8D82}" srcOrd="6" destOrd="0" presId="urn:microsoft.com/office/officeart/2018/2/layout/IconVerticalSolidList"/>
    <dgm:cxn modelId="{E5C1D68C-C1E6-43F0-93DB-031CE5ED7C33}" type="presParOf" srcId="{01CFE975-98EE-4AF0-8A44-18F6DDDB8D82}" destId="{9454BD74-42C9-4E31-8522-57847D90834B}" srcOrd="0" destOrd="0" presId="urn:microsoft.com/office/officeart/2018/2/layout/IconVerticalSolidList"/>
    <dgm:cxn modelId="{A37C6A87-0966-4A6A-92E2-9C644219B532}" type="presParOf" srcId="{01CFE975-98EE-4AF0-8A44-18F6DDDB8D82}" destId="{643C4394-7895-4E51-85F2-A40B2B44F555}" srcOrd="1" destOrd="0" presId="urn:microsoft.com/office/officeart/2018/2/layout/IconVerticalSolidList"/>
    <dgm:cxn modelId="{F7B2D5C2-EFA4-40CE-B2CB-C63D266BC9B7}" type="presParOf" srcId="{01CFE975-98EE-4AF0-8A44-18F6DDDB8D82}" destId="{9F921DFF-6A3F-4F37-AA32-F67186326F73}" srcOrd="2" destOrd="0" presId="urn:microsoft.com/office/officeart/2018/2/layout/IconVerticalSolidList"/>
    <dgm:cxn modelId="{0FA47B54-32BE-4EA0-84BA-79FA2F237CD8}" type="presParOf" srcId="{01CFE975-98EE-4AF0-8A44-18F6DDDB8D82}" destId="{8A70B1DB-FDE5-4689-BBD1-D086168A6E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5C5B45-E359-43CD-A29A-B41051D9B07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8FFEA52-73A1-4784-A7D7-EFB624C67F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Students: Reduced waiting times, improved punctuality, and boosted engagement</a:t>
          </a:r>
        </a:p>
      </dgm:t>
    </dgm:pt>
    <dgm:pt modelId="{46AAA755-1DAB-4FD1-8B50-D27F5C648595}" type="parTrans" cxnId="{19C4EFC2-DE2D-425F-99FE-E91882A7EEC4}">
      <dgm:prSet/>
      <dgm:spPr/>
      <dgm:t>
        <a:bodyPr/>
        <a:lstStyle/>
        <a:p>
          <a:endParaRPr lang="en-US"/>
        </a:p>
      </dgm:t>
    </dgm:pt>
    <dgm:pt modelId="{EA3272DB-8C71-4881-88FA-B463EC8B257A}" type="sibTrans" cxnId="{19C4EFC2-DE2D-425F-99FE-E91882A7EEC4}">
      <dgm:prSet/>
      <dgm:spPr/>
      <dgm:t>
        <a:bodyPr/>
        <a:lstStyle/>
        <a:p>
          <a:endParaRPr lang="en-US"/>
        </a:p>
      </dgm:t>
    </dgm:pt>
    <dgm:pt modelId="{C3144BE8-F58B-4490-A8FF-970E6308BB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Teachers: Saved time and effort, valuable data for personalized learning, and enhanced classroom security</a:t>
          </a:r>
        </a:p>
      </dgm:t>
    </dgm:pt>
    <dgm:pt modelId="{E9CCE850-B745-4E13-B35F-9B04597E1B9A}" type="parTrans" cxnId="{0FBA7A88-4FF4-451B-B8C6-8B1FE3CE8AAD}">
      <dgm:prSet/>
      <dgm:spPr/>
      <dgm:t>
        <a:bodyPr/>
        <a:lstStyle/>
        <a:p>
          <a:endParaRPr lang="en-US"/>
        </a:p>
      </dgm:t>
    </dgm:pt>
    <dgm:pt modelId="{C814F63E-28D7-4C19-A148-62A6239801A8}" type="sibTrans" cxnId="{0FBA7A88-4FF4-451B-B8C6-8B1FE3CE8AAD}">
      <dgm:prSet/>
      <dgm:spPr/>
      <dgm:t>
        <a:bodyPr/>
        <a:lstStyle/>
        <a:p>
          <a:endParaRPr lang="en-US"/>
        </a:p>
      </dgm:t>
    </dgm:pt>
    <dgm:pt modelId="{D82F0707-2FE7-4748-8942-EB4AD4449256}" type="pres">
      <dgm:prSet presAssocID="{0C5C5B45-E359-43CD-A29A-B41051D9B072}" presName="root" presStyleCnt="0">
        <dgm:presLayoutVars>
          <dgm:dir/>
          <dgm:resizeHandles val="exact"/>
        </dgm:presLayoutVars>
      </dgm:prSet>
      <dgm:spPr/>
    </dgm:pt>
    <dgm:pt modelId="{125C6C24-1D86-43CB-99F1-DC26971C8B2F}" type="pres">
      <dgm:prSet presAssocID="{58FFEA52-73A1-4784-A7D7-EFB624C67FA2}" presName="compNode" presStyleCnt="0"/>
      <dgm:spPr/>
    </dgm:pt>
    <dgm:pt modelId="{26EF1554-0205-4FB4-A65A-7F30F5C29D60}" type="pres">
      <dgm:prSet presAssocID="{58FFEA52-73A1-4784-A7D7-EFB624C67FA2}" presName="bgRect" presStyleLbl="bgShp" presStyleIdx="0" presStyleCnt="2"/>
      <dgm:spPr/>
    </dgm:pt>
    <dgm:pt modelId="{B5DAF0C4-A502-4172-B5BB-835370871AD3}" type="pres">
      <dgm:prSet presAssocID="{58FFEA52-73A1-4784-A7D7-EFB624C67FA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6B94989-4F6A-4D3F-8585-E32A90B78554}" type="pres">
      <dgm:prSet presAssocID="{58FFEA52-73A1-4784-A7D7-EFB624C67FA2}" presName="spaceRect" presStyleCnt="0"/>
      <dgm:spPr/>
    </dgm:pt>
    <dgm:pt modelId="{D9A9ACDD-8BA2-408C-9667-154E00C04D6F}" type="pres">
      <dgm:prSet presAssocID="{58FFEA52-73A1-4784-A7D7-EFB624C67FA2}" presName="parTx" presStyleLbl="revTx" presStyleIdx="0" presStyleCnt="2">
        <dgm:presLayoutVars>
          <dgm:chMax val="0"/>
          <dgm:chPref val="0"/>
        </dgm:presLayoutVars>
      </dgm:prSet>
      <dgm:spPr/>
    </dgm:pt>
    <dgm:pt modelId="{B26DBEDA-6335-4EA0-B2E3-CBC4B361C639}" type="pres">
      <dgm:prSet presAssocID="{EA3272DB-8C71-4881-88FA-B463EC8B257A}" presName="sibTrans" presStyleCnt="0"/>
      <dgm:spPr/>
    </dgm:pt>
    <dgm:pt modelId="{4D5268C7-A0FE-45B2-A2BB-E27C7B7237F7}" type="pres">
      <dgm:prSet presAssocID="{C3144BE8-F58B-4490-A8FF-970E6308BB60}" presName="compNode" presStyleCnt="0"/>
      <dgm:spPr/>
    </dgm:pt>
    <dgm:pt modelId="{BBD010EF-111A-424F-AD06-EF20BA52CC7D}" type="pres">
      <dgm:prSet presAssocID="{C3144BE8-F58B-4490-A8FF-970E6308BB60}" presName="bgRect" presStyleLbl="bgShp" presStyleIdx="1" presStyleCnt="2"/>
      <dgm:spPr/>
    </dgm:pt>
    <dgm:pt modelId="{08EF33A4-A7EF-47A0-BCFE-521FB4931479}" type="pres">
      <dgm:prSet presAssocID="{C3144BE8-F58B-4490-A8FF-970E6308BB6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CBD45840-8764-4B8C-B49D-C8ED01063C16}" type="pres">
      <dgm:prSet presAssocID="{C3144BE8-F58B-4490-A8FF-970E6308BB60}" presName="spaceRect" presStyleCnt="0"/>
      <dgm:spPr/>
    </dgm:pt>
    <dgm:pt modelId="{03246702-8770-44A8-AF03-42B6C2EB2998}" type="pres">
      <dgm:prSet presAssocID="{C3144BE8-F58B-4490-A8FF-970E6308BB6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5CAD566-AE23-4A6D-AF0C-2C705AB1C5B8}" type="presOf" srcId="{58FFEA52-73A1-4784-A7D7-EFB624C67FA2}" destId="{D9A9ACDD-8BA2-408C-9667-154E00C04D6F}" srcOrd="0" destOrd="0" presId="urn:microsoft.com/office/officeart/2018/2/layout/IconVerticalSolidList"/>
    <dgm:cxn modelId="{28C74B75-58AA-4073-90B7-B6EB587BF284}" type="presOf" srcId="{C3144BE8-F58B-4490-A8FF-970E6308BB60}" destId="{03246702-8770-44A8-AF03-42B6C2EB2998}" srcOrd="0" destOrd="0" presId="urn:microsoft.com/office/officeart/2018/2/layout/IconVerticalSolidList"/>
    <dgm:cxn modelId="{0FBA7A88-4FF4-451B-B8C6-8B1FE3CE8AAD}" srcId="{0C5C5B45-E359-43CD-A29A-B41051D9B072}" destId="{C3144BE8-F58B-4490-A8FF-970E6308BB60}" srcOrd="1" destOrd="0" parTransId="{E9CCE850-B745-4E13-B35F-9B04597E1B9A}" sibTransId="{C814F63E-28D7-4C19-A148-62A6239801A8}"/>
    <dgm:cxn modelId="{C8B2168D-E7DE-45BD-89DD-450E12B670DC}" type="presOf" srcId="{0C5C5B45-E359-43CD-A29A-B41051D9B072}" destId="{D82F0707-2FE7-4748-8942-EB4AD4449256}" srcOrd="0" destOrd="0" presId="urn:microsoft.com/office/officeart/2018/2/layout/IconVerticalSolidList"/>
    <dgm:cxn modelId="{19C4EFC2-DE2D-425F-99FE-E91882A7EEC4}" srcId="{0C5C5B45-E359-43CD-A29A-B41051D9B072}" destId="{58FFEA52-73A1-4784-A7D7-EFB624C67FA2}" srcOrd="0" destOrd="0" parTransId="{46AAA755-1DAB-4FD1-8B50-D27F5C648595}" sibTransId="{EA3272DB-8C71-4881-88FA-B463EC8B257A}"/>
    <dgm:cxn modelId="{32C6F23F-CCE3-4454-B04B-B8A5AEDD0F0E}" type="presParOf" srcId="{D82F0707-2FE7-4748-8942-EB4AD4449256}" destId="{125C6C24-1D86-43CB-99F1-DC26971C8B2F}" srcOrd="0" destOrd="0" presId="urn:microsoft.com/office/officeart/2018/2/layout/IconVerticalSolidList"/>
    <dgm:cxn modelId="{855CEDFE-8799-4CA7-BFDB-8622A57D1CAD}" type="presParOf" srcId="{125C6C24-1D86-43CB-99F1-DC26971C8B2F}" destId="{26EF1554-0205-4FB4-A65A-7F30F5C29D60}" srcOrd="0" destOrd="0" presId="urn:microsoft.com/office/officeart/2018/2/layout/IconVerticalSolidList"/>
    <dgm:cxn modelId="{6CC9B29C-A4A1-4176-A585-A29284AAB3B1}" type="presParOf" srcId="{125C6C24-1D86-43CB-99F1-DC26971C8B2F}" destId="{B5DAF0C4-A502-4172-B5BB-835370871AD3}" srcOrd="1" destOrd="0" presId="urn:microsoft.com/office/officeart/2018/2/layout/IconVerticalSolidList"/>
    <dgm:cxn modelId="{3C5F2B20-8543-48BF-B64C-86A30536B830}" type="presParOf" srcId="{125C6C24-1D86-43CB-99F1-DC26971C8B2F}" destId="{46B94989-4F6A-4D3F-8585-E32A90B78554}" srcOrd="2" destOrd="0" presId="urn:microsoft.com/office/officeart/2018/2/layout/IconVerticalSolidList"/>
    <dgm:cxn modelId="{E0A49D91-2FF8-4D14-9BBC-4DDA93EE85A6}" type="presParOf" srcId="{125C6C24-1D86-43CB-99F1-DC26971C8B2F}" destId="{D9A9ACDD-8BA2-408C-9667-154E00C04D6F}" srcOrd="3" destOrd="0" presId="urn:microsoft.com/office/officeart/2018/2/layout/IconVerticalSolidList"/>
    <dgm:cxn modelId="{47B1DB51-C5F2-4D87-81E0-0A60E2A8FD51}" type="presParOf" srcId="{D82F0707-2FE7-4748-8942-EB4AD4449256}" destId="{B26DBEDA-6335-4EA0-B2E3-CBC4B361C639}" srcOrd="1" destOrd="0" presId="urn:microsoft.com/office/officeart/2018/2/layout/IconVerticalSolidList"/>
    <dgm:cxn modelId="{87A2E7F6-9656-4B22-B55C-CB748749DF56}" type="presParOf" srcId="{D82F0707-2FE7-4748-8942-EB4AD4449256}" destId="{4D5268C7-A0FE-45B2-A2BB-E27C7B7237F7}" srcOrd="2" destOrd="0" presId="urn:microsoft.com/office/officeart/2018/2/layout/IconVerticalSolidList"/>
    <dgm:cxn modelId="{41505A4D-1F81-4239-9D9A-1D317D51BB30}" type="presParOf" srcId="{4D5268C7-A0FE-45B2-A2BB-E27C7B7237F7}" destId="{BBD010EF-111A-424F-AD06-EF20BA52CC7D}" srcOrd="0" destOrd="0" presId="urn:microsoft.com/office/officeart/2018/2/layout/IconVerticalSolidList"/>
    <dgm:cxn modelId="{FF56001F-1B30-4907-A9F7-6891A2BFD875}" type="presParOf" srcId="{4D5268C7-A0FE-45B2-A2BB-E27C7B7237F7}" destId="{08EF33A4-A7EF-47A0-BCFE-521FB4931479}" srcOrd="1" destOrd="0" presId="urn:microsoft.com/office/officeart/2018/2/layout/IconVerticalSolidList"/>
    <dgm:cxn modelId="{476E5BDE-0D6C-40EA-846A-EB0C9434510C}" type="presParOf" srcId="{4D5268C7-A0FE-45B2-A2BB-E27C7B7237F7}" destId="{CBD45840-8764-4B8C-B49D-C8ED01063C16}" srcOrd="2" destOrd="0" presId="urn:microsoft.com/office/officeart/2018/2/layout/IconVerticalSolidList"/>
    <dgm:cxn modelId="{7AECADD3-A1AC-4DCB-BCA4-73D1058C68E9}" type="presParOf" srcId="{4D5268C7-A0FE-45B2-A2BB-E27C7B7237F7}" destId="{03246702-8770-44A8-AF03-42B6C2EB299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4E565E-30EB-4B10-92CD-F90F8F0638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07068CA-F714-417E-A6A5-4FB91C9FBB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User-friendly interface for students, teachers, and administrators</a:t>
          </a:r>
        </a:p>
      </dgm:t>
    </dgm:pt>
    <dgm:pt modelId="{5DF1C0A3-6E18-477D-A9E0-8EAEFB22A25F}" type="parTrans" cxnId="{D78C29A0-545F-4F3D-AAAB-A0A0929D812C}">
      <dgm:prSet/>
      <dgm:spPr/>
      <dgm:t>
        <a:bodyPr/>
        <a:lstStyle/>
        <a:p>
          <a:endParaRPr lang="en-US"/>
        </a:p>
      </dgm:t>
    </dgm:pt>
    <dgm:pt modelId="{35B199DE-70BC-4239-BA36-F1494323658E}" type="sibTrans" cxnId="{D78C29A0-545F-4F3D-AAAB-A0A0929D812C}">
      <dgm:prSet/>
      <dgm:spPr/>
      <dgm:t>
        <a:bodyPr/>
        <a:lstStyle/>
        <a:p>
          <a:endParaRPr lang="en-US"/>
        </a:p>
      </dgm:t>
    </dgm:pt>
    <dgm:pt modelId="{9B88A0EC-8A31-4C6C-AD9A-5FA65990DF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Customizable schedules and attendance periods</a:t>
          </a:r>
        </a:p>
      </dgm:t>
    </dgm:pt>
    <dgm:pt modelId="{4B303F5B-2739-4291-BCA7-AA270E7D4C3F}" type="parTrans" cxnId="{37A8909A-D54A-418B-8B04-A7D3ED029B30}">
      <dgm:prSet/>
      <dgm:spPr/>
      <dgm:t>
        <a:bodyPr/>
        <a:lstStyle/>
        <a:p>
          <a:endParaRPr lang="en-US"/>
        </a:p>
      </dgm:t>
    </dgm:pt>
    <dgm:pt modelId="{860A5979-000D-4DCE-B83C-95F3508B05B0}" type="sibTrans" cxnId="{37A8909A-D54A-418B-8B04-A7D3ED029B30}">
      <dgm:prSet/>
      <dgm:spPr/>
      <dgm:t>
        <a:bodyPr/>
        <a:lstStyle/>
        <a:p>
          <a:endParaRPr lang="en-US"/>
        </a:p>
      </dgm:t>
    </dgm:pt>
    <dgm:pt modelId="{4D0DD51F-D6F5-4D5C-9155-915E288EF8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Real-time notifications for absences and tardiness</a:t>
          </a:r>
        </a:p>
      </dgm:t>
    </dgm:pt>
    <dgm:pt modelId="{4B4F4400-115B-4897-83C7-D418F6B62AAF}" type="parTrans" cxnId="{30CE2B60-FF43-4AC3-9BD8-DCEEDF80E0E7}">
      <dgm:prSet/>
      <dgm:spPr/>
      <dgm:t>
        <a:bodyPr/>
        <a:lstStyle/>
        <a:p>
          <a:endParaRPr lang="en-US"/>
        </a:p>
      </dgm:t>
    </dgm:pt>
    <dgm:pt modelId="{4A403EA9-6900-4A70-9F24-F7F9039F5A6D}" type="sibTrans" cxnId="{30CE2B60-FF43-4AC3-9BD8-DCEEDF80E0E7}">
      <dgm:prSet/>
      <dgm:spPr/>
      <dgm:t>
        <a:bodyPr/>
        <a:lstStyle/>
        <a:p>
          <a:endParaRPr lang="en-US"/>
        </a:p>
      </dgm:t>
    </dgm:pt>
    <dgm:pt modelId="{5A988956-8CA8-49C2-BA94-0B9816E161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visualization and reporting tools</a:t>
          </a:r>
        </a:p>
      </dgm:t>
    </dgm:pt>
    <dgm:pt modelId="{2DBAC59E-FC83-4381-BF3A-CF6DE49C820E}" type="parTrans" cxnId="{B5323253-2645-4C4D-8C5C-C69BDC43D611}">
      <dgm:prSet/>
      <dgm:spPr/>
      <dgm:t>
        <a:bodyPr/>
        <a:lstStyle/>
        <a:p>
          <a:endParaRPr lang="en-US"/>
        </a:p>
      </dgm:t>
    </dgm:pt>
    <dgm:pt modelId="{1EC0E9E3-E1AB-42A0-A185-47283262584C}" type="sibTrans" cxnId="{B5323253-2645-4C4D-8C5C-C69BDC43D611}">
      <dgm:prSet/>
      <dgm:spPr/>
      <dgm:t>
        <a:bodyPr/>
        <a:lstStyle/>
        <a:p>
          <a:endParaRPr lang="en-US"/>
        </a:p>
      </dgm:t>
    </dgm:pt>
    <dgm:pt modelId="{FD4880E5-B2E9-44FA-BE03-AE0B7A77A0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Secure data storage and access control</a:t>
          </a:r>
        </a:p>
      </dgm:t>
    </dgm:pt>
    <dgm:pt modelId="{93C66040-D5FF-47BC-9DF9-D3142C6D55F4}" type="parTrans" cxnId="{B81E8C04-74A6-45C6-9DA8-BEF945958549}">
      <dgm:prSet/>
      <dgm:spPr/>
      <dgm:t>
        <a:bodyPr/>
        <a:lstStyle/>
        <a:p>
          <a:endParaRPr lang="en-US"/>
        </a:p>
      </dgm:t>
    </dgm:pt>
    <dgm:pt modelId="{F6000443-33ED-4E5B-8799-B62C2E780459}" type="sibTrans" cxnId="{B81E8C04-74A6-45C6-9DA8-BEF945958549}">
      <dgm:prSet/>
      <dgm:spPr/>
      <dgm:t>
        <a:bodyPr/>
        <a:lstStyle/>
        <a:p>
          <a:endParaRPr lang="en-US"/>
        </a:p>
      </dgm:t>
    </dgm:pt>
    <dgm:pt modelId="{9E219E26-6A48-4219-971A-3B8B3597AD91}" type="pres">
      <dgm:prSet presAssocID="{B84E565E-30EB-4B10-92CD-F90F8F063858}" presName="root" presStyleCnt="0">
        <dgm:presLayoutVars>
          <dgm:dir/>
          <dgm:resizeHandles val="exact"/>
        </dgm:presLayoutVars>
      </dgm:prSet>
      <dgm:spPr/>
    </dgm:pt>
    <dgm:pt modelId="{8983D30D-15A0-44DE-BC56-B72F14E6D23E}" type="pres">
      <dgm:prSet presAssocID="{107068CA-F714-417E-A6A5-4FB91C9FBBCD}" presName="compNode" presStyleCnt="0"/>
      <dgm:spPr/>
    </dgm:pt>
    <dgm:pt modelId="{9FFBCE87-BDB7-427F-BC8F-49B954B05713}" type="pres">
      <dgm:prSet presAssocID="{107068CA-F714-417E-A6A5-4FB91C9FBBCD}" presName="bgRect" presStyleLbl="bgShp" presStyleIdx="0" presStyleCnt="5"/>
      <dgm:spPr/>
    </dgm:pt>
    <dgm:pt modelId="{656DE003-88EC-4CF6-8FD3-5988A0D120A3}" type="pres">
      <dgm:prSet presAssocID="{107068CA-F714-417E-A6A5-4FB91C9FBBC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526B57A0-30B9-4AF0-AA32-91DCA040B16B}" type="pres">
      <dgm:prSet presAssocID="{107068CA-F714-417E-A6A5-4FB91C9FBBCD}" presName="spaceRect" presStyleCnt="0"/>
      <dgm:spPr/>
    </dgm:pt>
    <dgm:pt modelId="{F082F2CB-A173-4E0F-AD19-B201596820F8}" type="pres">
      <dgm:prSet presAssocID="{107068CA-F714-417E-A6A5-4FB91C9FBBCD}" presName="parTx" presStyleLbl="revTx" presStyleIdx="0" presStyleCnt="5">
        <dgm:presLayoutVars>
          <dgm:chMax val="0"/>
          <dgm:chPref val="0"/>
        </dgm:presLayoutVars>
      </dgm:prSet>
      <dgm:spPr/>
    </dgm:pt>
    <dgm:pt modelId="{53F6A324-C446-435C-96E6-D412C3DCF853}" type="pres">
      <dgm:prSet presAssocID="{35B199DE-70BC-4239-BA36-F1494323658E}" presName="sibTrans" presStyleCnt="0"/>
      <dgm:spPr/>
    </dgm:pt>
    <dgm:pt modelId="{26B1B3D1-E986-4BE2-A36C-6258616C2DCD}" type="pres">
      <dgm:prSet presAssocID="{9B88A0EC-8A31-4C6C-AD9A-5FA65990DF9E}" presName="compNode" presStyleCnt="0"/>
      <dgm:spPr/>
    </dgm:pt>
    <dgm:pt modelId="{2C37A9AF-494B-4222-B254-A7F0544A0396}" type="pres">
      <dgm:prSet presAssocID="{9B88A0EC-8A31-4C6C-AD9A-5FA65990DF9E}" presName="bgRect" presStyleLbl="bgShp" presStyleIdx="1" presStyleCnt="5"/>
      <dgm:spPr/>
    </dgm:pt>
    <dgm:pt modelId="{6CDA8EF2-DE77-4D5A-812B-57CB22A32639}" type="pres">
      <dgm:prSet presAssocID="{9B88A0EC-8A31-4C6C-AD9A-5FA65990DF9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86CC2065-FC78-4D4B-BC1B-F722EC207985}" type="pres">
      <dgm:prSet presAssocID="{9B88A0EC-8A31-4C6C-AD9A-5FA65990DF9E}" presName="spaceRect" presStyleCnt="0"/>
      <dgm:spPr/>
    </dgm:pt>
    <dgm:pt modelId="{81A35F48-1465-4238-A1DC-CF17EBC58DE8}" type="pres">
      <dgm:prSet presAssocID="{9B88A0EC-8A31-4C6C-AD9A-5FA65990DF9E}" presName="parTx" presStyleLbl="revTx" presStyleIdx="1" presStyleCnt="5">
        <dgm:presLayoutVars>
          <dgm:chMax val="0"/>
          <dgm:chPref val="0"/>
        </dgm:presLayoutVars>
      </dgm:prSet>
      <dgm:spPr/>
    </dgm:pt>
    <dgm:pt modelId="{28AF284F-FCF5-46E2-8DCC-80AB1E7B281A}" type="pres">
      <dgm:prSet presAssocID="{860A5979-000D-4DCE-B83C-95F3508B05B0}" presName="sibTrans" presStyleCnt="0"/>
      <dgm:spPr/>
    </dgm:pt>
    <dgm:pt modelId="{0BC91FF8-45B5-4936-A8ED-BE32B8D402C4}" type="pres">
      <dgm:prSet presAssocID="{4D0DD51F-D6F5-4D5C-9155-915E288EF811}" presName="compNode" presStyleCnt="0"/>
      <dgm:spPr/>
    </dgm:pt>
    <dgm:pt modelId="{CBDDFB3B-E6FB-4FD1-B704-4B8746022F8F}" type="pres">
      <dgm:prSet presAssocID="{4D0DD51F-D6F5-4D5C-9155-915E288EF811}" presName="bgRect" presStyleLbl="bgShp" presStyleIdx="2" presStyleCnt="5"/>
      <dgm:spPr/>
    </dgm:pt>
    <dgm:pt modelId="{74EB8213-885A-4AB7-983E-13F36F398C59}" type="pres">
      <dgm:prSet presAssocID="{4D0DD51F-D6F5-4D5C-9155-915E288EF81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3C3EF5E1-1CE3-48FA-B00B-320912E937E4}" type="pres">
      <dgm:prSet presAssocID="{4D0DD51F-D6F5-4D5C-9155-915E288EF811}" presName="spaceRect" presStyleCnt="0"/>
      <dgm:spPr/>
    </dgm:pt>
    <dgm:pt modelId="{8B29C5D3-C9D8-4E47-988D-1FA6E0186E70}" type="pres">
      <dgm:prSet presAssocID="{4D0DD51F-D6F5-4D5C-9155-915E288EF811}" presName="parTx" presStyleLbl="revTx" presStyleIdx="2" presStyleCnt="5">
        <dgm:presLayoutVars>
          <dgm:chMax val="0"/>
          <dgm:chPref val="0"/>
        </dgm:presLayoutVars>
      </dgm:prSet>
      <dgm:spPr/>
    </dgm:pt>
    <dgm:pt modelId="{7796CE1D-0158-46B8-B5F9-7BDF7062FD6E}" type="pres">
      <dgm:prSet presAssocID="{4A403EA9-6900-4A70-9F24-F7F9039F5A6D}" presName="sibTrans" presStyleCnt="0"/>
      <dgm:spPr/>
    </dgm:pt>
    <dgm:pt modelId="{51141C2C-604E-434E-B8CC-E03DB7DD386B}" type="pres">
      <dgm:prSet presAssocID="{5A988956-8CA8-49C2-BA94-0B9816E16180}" presName="compNode" presStyleCnt="0"/>
      <dgm:spPr/>
    </dgm:pt>
    <dgm:pt modelId="{9B8CE8E1-3C9F-4332-B14A-04C32465CD57}" type="pres">
      <dgm:prSet presAssocID="{5A988956-8CA8-49C2-BA94-0B9816E16180}" presName="bgRect" presStyleLbl="bgShp" presStyleIdx="3" presStyleCnt="5"/>
      <dgm:spPr/>
    </dgm:pt>
    <dgm:pt modelId="{A5BD060B-BB26-4AFA-80D0-ECBD21B0BA89}" type="pres">
      <dgm:prSet presAssocID="{5A988956-8CA8-49C2-BA94-0B9816E1618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CD2830D-74C3-41C8-9859-D0BEB0B73147}" type="pres">
      <dgm:prSet presAssocID="{5A988956-8CA8-49C2-BA94-0B9816E16180}" presName="spaceRect" presStyleCnt="0"/>
      <dgm:spPr/>
    </dgm:pt>
    <dgm:pt modelId="{B8ECE548-954F-4E2A-8044-1478247372CF}" type="pres">
      <dgm:prSet presAssocID="{5A988956-8CA8-49C2-BA94-0B9816E16180}" presName="parTx" presStyleLbl="revTx" presStyleIdx="3" presStyleCnt="5">
        <dgm:presLayoutVars>
          <dgm:chMax val="0"/>
          <dgm:chPref val="0"/>
        </dgm:presLayoutVars>
      </dgm:prSet>
      <dgm:spPr/>
    </dgm:pt>
    <dgm:pt modelId="{03F3B345-C8F1-47AB-B354-EA42727A08B9}" type="pres">
      <dgm:prSet presAssocID="{1EC0E9E3-E1AB-42A0-A185-47283262584C}" presName="sibTrans" presStyleCnt="0"/>
      <dgm:spPr/>
    </dgm:pt>
    <dgm:pt modelId="{6CE706FC-6EF8-49E4-A68B-A14EC83085AD}" type="pres">
      <dgm:prSet presAssocID="{FD4880E5-B2E9-44FA-BE03-AE0B7A77A069}" presName="compNode" presStyleCnt="0"/>
      <dgm:spPr/>
    </dgm:pt>
    <dgm:pt modelId="{3AF1C1D6-20B4-4653-9DA6-D671F6A9AA92}" type="pres">
      <dgm:prSet presAssocID="{FD4880E5-B2E9-44FA-BE03-AE0B7A77A069}" presName="bgRect" presStyleLbl="bgShp" presStyleIdx="4" presStyleCnt="5"/>
      <dgm:spPr/>
    </dgm:pt>
    <dgm:pt modelId="{4AC68A45-7D13-4BA4-AFFA-8ED40354574F}" type="pres">
      <dgm:prSet presAssocID="{FD4880E5-B2E9-44FA-BE03-AE0B7A77A06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BA6A6C1-DD54-4A3B-A336-7E1152B206CA}" type="pres">
      <dgm:prSet presAssocID="{FD4880E5-B2E9-44FA-BE03-AE0B7A77A069}" presName="spaceRect" presStyleCnt="0"/>
      <dgm:spPr/>
    </dgm:pt>
    <dgm:pt modelId="{465A4E41-772C-42A4-9E4B-F9B9164189B7}" type="pres">
      <dgm:prSet presAssocID="{FD4880E5-B2E9-44FA-BE03-AE0B7A77A06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81E8C04-74A6-45C6-9DA8-BEF945958549}" srcId="{B84E565E-30EB-4B10-92CD-F90F8F063858}" destId="{FD4880E5-B2E9-44FA-BE03-AE0B7A77A069}" srcOrd="4" destOrd="0" parTransId="{93C66040-D5FF-47BC-9DF9-D3142C6D55F4}" sibTransId="{F6000443-33ED-4E5B-8799-B62C2E780459}"/>
    <dgm:cxn modelId="{E34B9D36-CC69-4263-84B5-4CA6C650991A}" type="presOf" srcId="{5A988956-8CA8-49C2-BA94-0B9816E16180}" destId="{B8ECE548-954F-4E2A-8044-1478247372CF}" srcOrd="0" destOrd="0" presId="urn:microsoft.com/office/officeart/2018/2/layout/IconVerticalSolidList"/>
    <dgm:cxn modelId="{30CE2B60-FF43-4AC3-9BD8-DCEEDF80E0E7}" srcId="{B84E565E-30EB-4B10-92CD-F90F8F063858}" destId="{4D0DD51F-D6F5-4D5C-9155-915E288EF811}" srcOrd="2" destOrd="0" parTransId="{4B4F4400-115B-4897-83C7-D418F6B62AAF}" sibTransId="{4A403EA9-6900-4A70-9F24-F7F9039F5A6D}"/>
    <dgm:cxn modelId="{84FAFE4F-FF13-4539-AE32-7CC7AD8D2A38}" type="presOf" srcId="{107068CA-F714-417E-A6A5-4FB91C9FBBCD}" destId="{F082F2CB-A173-4E0F-AD19-B201596820F8}" srcOrd="0" destOrd="0" presId="urn:microsoft.com/office/officeart/2018/2/layout/IconVerticalSolidList"/>
    <dgm:cxn modelId="{B5323253-2645-4C4D-8C5C-C69BDC43D611}" srcId="{B84E565E-30EB-4B10-92CD-F90F8F063858}" destId="{5A988956-8CA8-49C2-BA94-0B9816E16180}" srcOrd="3" destOrd="0" parTransId="{2DBAC59E-FC83-4381-BF3A-CF6DE49C820E}" sibTransId="{1EC0E9E3-E1AB-42A0-A185-47283262584C}"/>
    <dgm:cxn modelId="{1533337D-C1F8-4D73-ACBC-B26F07EE9D9A}" type="presOf" srcId="{FD4880E5-B2E9-44FA-BE03-AE0B7A77A069}" destId="{465A4E41-772C-42A4-9E4B-F9B9164189B7}" srcOrd="0" destOrd="0" presId="urn:microsoft.com/office/officeart/2018/2/layout/IconVerticalSolidList"/>
    <dgm:cxn modelId="{37A8909A-D54A-418B-8B04-A7D3ED029B30}" srcId="{B84E565E-30EB-4B10-92CD-F90F8F063858}" destId="{9B88A0EC-8A31-4C6C-AD9A-5FA65990DF9E}" srcOrd="1" destOrd="0" parTransId="{4B303F5B-2739-4291-BCA7-AA270E7D4C3F}" sibTransId="{860A5979-000D-4DCE-B83C-95F3508B05B0}"/>
    <dgm:cxn modelId="{D78C29A0-545F-4F3D-AAAB-A0A0929D812C}" srcId="{B84E565E-30EB-4B10-92CD-F90F8F063858}" destId="{107068CA-F714-417E-A6A5-4FB91C9FBBCD}" srcOrd="0" destOrd="0" parTransId="{5DF1C0A3-6E18-477D-A9E0-8EAEFB22A25F}" sibTransId="{35B199DE-70BC-4239-BA36-F1494323658E}"/>
    <dgm:cxn modelId="{EE94CEC1-CE81-4101-8994-114FAADC66FB}" type="presOf" srcId="{B84E565E-30EB-4B10-92CD-F90F8F063858}" destId="{9E219E26-6A48-4219-971A-3B8B3597AD91}" srcOrd="0" destOrd="0" presId="urn:microsoft.com/office/officeart/2018/2/layout/IconVerticalSolidList"/>
    <dgm:cxn modelId="{DE06D2C6-2853-43B7-AFC5-C65BF533D0E2}" type="presOf" srcId="{4D0DD51F-D6F5-4D5C-9155-915E288EF811}" destId="{8B29C5D3-C9D8-4E47-988D-1FA6E0186E70}" srcOrd="0" destOrd="0" presId="urn:microsoft.com/office/officeart/2018/2/layout/IconVerticalSolidList"/>
    <dgm:cxn modelId="{87A128FC-072C-48C7-9839-EDFA0D2AB9A0}" type="presOf" srcId="{9B88A0EC-8A31-4C6C-AD9A-5FA65990DF9E}" destId="{81A35F48-1465-4238-A1DC-CF17EBC58DE8}" srcOrd="0" destOrd="0" presId="urn:microsoft.com/office/officeart/2018/2/layout/IconVerticalSolidList"/>
    <dgm:cxn modelId="{E5E02EE3-2916-49A4-A17F-8F1628EAAA8B}" type="presParOf" srcId="{9E219E26-6A48-4219-971A-3B8B3597AD91}" destId="{8983D30D-15A0-44DE-BC56-B72F14E6D23E}" srcOrd="0" destOrd="0" presId="urn:microsoft.com/office/officeart/2018/2/layout/IconVerticalSolidList"/>
    <dgm:cxn modelId="{1ED8719D-71CE-42F5-AD87-A1A3E32990A5}" type="presParOf" srcId="{8983D30D-15A0-44DE-BC56-B72F14E6D23E}" destId="{9FFBCE87-BDB7-427F-BC8F-49B954B05713}" srcOrd="0" destOrd="0" presId="urn:microsoft.com/office/officeart/2018/2/layout/IconVerticalSolidList"/>
    <dgm:cxn modelId="{9395D2A9-03C0-47DA-8457-7B8D9F5BEB35}" type="presParOf" srcId="{8983D30D-15A0-44DE-BC56-B72F14E6D23E}" destId="{656DE003-88EC-4CF6-8FD3-5988A0D120A3}" srcOrd="1" destOrd="0" presId="urn:microsoft.com/office/officeart/2018/2/layout/IconVerticalSolidList"/>
    <dgm:cxn modelId="{506A9EE0-E9E7-4BCB-B773-A245679B3766}" type="presParOf" srcId="{8983D30D-15A0-44DE-BC56-B72F14E6D23E}" destId="{526B57A0-30B9-4AF0-AA32-91DCA040B16B}" srcOrd="2" destOrd="0" presId="urn:microsoft.com/office/officeart/2018/2/layout/IconVerticalSolidList"/>
    <dgm:cxn modelId="{7C3DD2A9-0425-4218-A909-C7207CA7975B}" type="presParOf" srcId="{8983D30D-15A0-44DE-BC56-B72F14E6D23E}" destId="{F082F2CB-A173-4E0F-AD19-B201596820F8}" srcOrd="3" destOrd="0" presId="urn:microsoft.com/office/officeart/2018/2/layout/IconVerticalSolidList"/>
    <dgm:cxn modelId="{82D78AA6-E976-4920-9BDD-264C40AA2F98}" type="presParOf" srcId="{9E219E26-6A48-4219-971A-3B8B3597AD91}" destId="{53F6A324-C446-435C-96E6-D412C3DCF853}" srcOrd="1" destOrd="0" presId="urn:microsoft.com/office/officeart/2018/2/layout/IconVerticalSolidList"/>
    <dgm:cxn modelId="{C656875E-0293-4363-BC6D-C93D1C9C0F08}" type="presParOf" srcId="{9E219E26-6A48-4219-971A-3B8B3597AD91}" destId="{26B1B3D1-E986-4BE2-A36C-6258616C2DCD}" srcOrd="2" destOrd="0" presId="urn:microsoft.com/office/officeart/2018/2/layout/IconVerticalSolidList"/>
    <dgm:cxn modelId="{270E2B22-59B5-4519-B3C1-40E894C9750F}" type="presParOf" srcId="{26B1B3D1-E986-4BE2-A36C-6258616C2DCD}" destId="{2C37A9AF-494B-4222-B254-A7F0544A0396}" srcOrd="0" destOrd="0" presId="urn:microsoft.com/office/officeart/2018/2/layout/IconVerticalSolidList"/>
    <dgm:cxn modelId="{CBBF92C3-D53F-43B6-B582-EB1B8D9457BF}" type="presParOf" srcId="{26B1B3D1-E986-4BE2-A36C-6258616C2DCD}" destId="{6CDA8EF2-DE77-4D5A-812B-57CB22A32639}" srcOrd="1" destOrd="0" presId="urn:microsoft.com/office/officeart/2018/2/layout/IconVerticalSolidList"/>
    <dgm:cxn modelId="{943A75DA-67B8-4864-B481-39AA32332FD2}" type="presParOf" srcId="{26B1B3D1-E986-4BE2-A36C-6258616C2DCD}" destId="{86CC2065-FC78-4D4B-BC1B-F722EC207985}" srcOrd="2" destOrd="0" presId="urn:microsoft.com/office/officeart/2018/2/layout/IconVerticalSolidList"/>
    <dgm:cxn modelId="{C90F5657-D4C7-42AA-A9EE-ED7F1B581398}" type="presParOf" srcId="{26B1B3D1-E986-4BE2-A36C-6258616C2DCD}" destId="{81A35F48-1465-4238-A1DC-CF17EBC58DE8}" srcOrd="3" destOrd="0" presId="urn:microsoft.com/office/officeart/2018/2/layout/IconVerticalSolidList"/>
    <dgm:cxn modelId="{86974BEA-3868-4A5C-B3A8-1469F403A8AE}" type="presParOf" srcId="{9E219E26-6A48-4219-971A-3B8B3597AD91}" destId="{28AF284F-FCF5-46E2-8DCC-80AB1E7B281A}" srcOrd="3" destOrd="0" presId="urn:microsoft.com/office/officeart/2018/2/layout/IconVerticalSolidList"/>
    <dgm:cxn modelId="{250AF6CE-E983-4F8E-B9B6-822C8FE9012A}" type="presParOf" srcId="{9E219E26-6A48-4219-971A-3B8B3597AD91}" destId="{0BC91FF8-45B5-4936-A8ED-BE32B8D402C4}" srcOrd="4" destOrd="0" presId="urn:microsoft.com/office/officeart/2018/2/layout/IconVerticalSolidList"/>
    <dgm:cxn modelId="{EB06CB9B-E518-42A9-9D4D-2B5EC797F2CB}" type="presParOf" srcId="{0BC91FF8-45B5-4936-A8ED-BE32B8D402C4}" destId="{CBDDFB3B-E6FB-4FD1-B704-4B8746022F8F}" srcOrd="0" destOrd="0" presId="urn:microsoft.com/office/officeart/2018/2/layout/IconVerticalSolidList"/>
    <dgm:cxn modelId="{CFDE95FE-4F71-4434-9E2D-F0EF9DE2E6A3}" type="presParOf" srcId="{0BC91FF8-45B5-4936-A8ED-BE32B8D402C4}" destId="{74EB8213-885A-4AB7-983E-13F36F398C59}" srcOrd="1" destOrd="0" presId="urn:microsoft.com/office/officeart/2018/2/layout/IconVerticalSolidList"/>
    <dgm:cxn modelId="{C7BDECA0-C59F-45FA-A053-38F65344815E}" type="presParOf" srcId="{0BC91FF8-45B5-4936-A8ED-BE32B8D402C4}" destId="{3C3EF5E1-1CE3-48FA-B00B-320912E937E4}" srcOrd="2" destOrd="0" presId="urn:microsoft.com/office/officeart/2018/2/layout/IconVerticalSolidList"/>
    <dgm:cxn modelId="{A2865D2F-0C83-490C-96FC-6065CED7C0A3}" type="presParOf" srcId="{0BC91FF8-45B5-4936-A8ED-BE32B8D402C4}" destId="{8B29C5D3-C9D8-4E47-988D-1FA6E0186E70}" srcOrd="3" destOrd="0" presId="urn:microsoft.com/office/officeart/2018/2/layout/IconVerticalSolidList"/>
    <dgm:cxn modelId="{DB02F2CA-DC7E-4ED5-91AF-399A2BD57B25}" type="presParOf" srcId="{9E219E26-6A48-4219-971A-3B8B3597AD91}" destId="{7796CE1D-0158-46B8-B5F9-7BDF7062FD6E}" srcOrd="5" destOrd="0" presId="urn:microsoft.com/office/officeart/2018/2/layout/IconVerticalSolidList"/>
    <dgm:cxn modelId="{ADB74127-FF84-465B-9E31-245FC209DECA}" type="presParOf" srcId="{9E219E26-6A48-4219-971A-3B8B3597AD91}" destId="{51141C2C-604E-434E-B8CC-E03DB7DD386B}" srcOrd="6" destOrd="0" presId="urn:microsoft.com/office/officeart/2018/2/layout/IconVerticalSolidList"/>
    <dgm:cxn modelId="{0217D76A-196F-437C-849C-6584051A53D0}" type="presParOf" srcId="{51141C2C-604E-434E-B8CC-E03DB7DD386B}" destId="{9B8CE8E1-3C9F-4332-B14A-04C32465CD57}" srcOrd="0" destOrd="0" presId="urn:microsoft.com/office/officeart/2018/2/layout/IconVerticalSolidList"/>
    <dgm:cxn modelId="{E8323ABD-F447-4723-AE57-4907F586D449}" type="presParOf" srcId="{51141C2C-604E-434E-B8CC-E03DB7DD386B}" destId="{A5BD060B-BB26-4AFA-80D0-ECBD21B0BA89}" srcOrd="1" destOrd="0" presId="urn:microsoft.com/office/officeart/2018/2/layout/IconVerticalSolidList"/>
    <dgm:cxn modelId="{468BEB1F-E659-4FC2-BEE3-C53162BEEBEE}" type="presParOf" srcId="{51141C2C-604E-434E-B8CC-E03DB7DD386B}" destId="{DCD2830D-74C3-41C8-9859-D0BEB0B73147}" srcOrd="2" destOrd="0" presId="urn:microsoft.com/office/officeart/2018/2/layout/IconVerticalSolidList"/>
    <dgm:cxn modelId="{88E978C8-4C26-49AA-A799-0C6A13451FD4}" type="presParOf" srcId="{51141C2C-604E-434E-B8CC-E03DB7DD386B}" destId="{B8ECE548-954F-4E2A-8044-1478247372CF}" srcOrd="3" destOrd="0" presId="urn:microsoft.com/office/officeart/2018/2/layout/IconVerticalSolidList"/>
    <dgm:cxn modelId="{7B1B4352-140F-4118-BA04-498C04223F3B}" type="presParOf" srcId="{9E219E26-6A48-4219-971A-3B8B3597AD91}" destId="{03F3B345-C8F1-47AB-B354-EA42727A08B9}" srcOrd="7" destOrd="0" presId="urn:microsoft.com/office/officeart/2018/2/layout/IconVerticalSolidList"/>
    <dgm:cxn modelId="{A54B9722-5F01-4492-BD9A-AAA054E105E1}" type="presParOf" srcId="{9E219E26-6A48-4219-971A-3B8B3597AD91}" destId="{6CE706FC-6EF8-49E4-A68B-A14EC83085AD}" srcOrd="8" destOrd="0" presId="urn:microsoft.com/office/officeart/2018/2/layout/IconVerticalSolidList"/>
    <dgm:cxn modelId="{6762FE4A-DCE0-48AD-B742-3C53600F9726}" type="presParOf" srcId="{6CE706FC-6EF8-49E4-A68B-A14EC83085AD}" destId="{3AF1C1D6-20B4-4653-9DA6-D671F6A9AA92}" srcOrd="0" destOrd="0" presId="urn:microsoft.com/office/officeart/2018/2/layout/IconVerticalSolidList"/>
    <dgm:cxn modelId="{B702242F-C8A1-49DD-A76E-EA35B94192D5}" type="presParOf" srcId="{6CE706FC-6EF8-49E4-A68B-A14EC83085AD}" destId="{4AC68A45-7D13-4BA4-AFFA-8ED40354574F}" srcOrd="1" destOrd="0" presId="urn:microsoft.com/office/officeart/2018/2/layout/IconVerticalSolidList"/>
    <dgm:cxn modelId="{1B96545C-3127-4870-A26A-97519D750E3D}" type="presParOf" srcId="{6CE706FC-6EF8-49E4-A68B-A14EC83085AD}" destId="{3BA6A6C1-DD54-4A3B-A336-7E1152B206CA}" srcOrd="2" destOrd="0" presId="urn:microsoft.com/office/officeart/2018/2/layout/IconVerticalSolidList"/>
    <dgm:cxn modelId="{A97DF798-C7A8-4BE2-8BFD-9B389DFD0F2F}" type="presParOf" srcId="{6CE706FC-6EF8-49E4-A68B-A14EC83085AD}" destId="{465A4E41-772C-42A4-9E4B-F9B9164189B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3923B6-1475-4D42-BD30-0FB226410C3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695B1C8-9486-409E-9205-544988EF04FB}">
      <dgm:prSet/>
      <dgm:spPr/>
      <dgm:t>
        <a:bodyPr/>
        <a:lstStyle/>
        <a:p>
          <a:r>
            <a:rPr lang="en-US" b="1" dirty="0"/>
            <a:t>Agile approach : </a:t>
          </a:r>
          <a:endParaRPr lang="en-US" dirty="0"/>
        </a:p>
      </dgm:t>
    </dgm:pt>
    <dgm:pt modelId="{E33BD3D4-C55D-4A73-85AB-7FCEC9C0FD54}" type="parTrans" cxnId="{38F6586E-5172-4CEE-BBFF-D4B549DCB8F6}">
      <dgm:prSet/>
      <dgm:spPr/>
      <dgm:t>
        <a:bodyPr/>
        <a:lstStyle/>
        <a:p>
          <a:endParaRPr lang="en-US"/>
        </a:p>
      </dgm:t>
    </dgm:pt>
    <dgm:pt modelId="{5BDD371E-1ABF-4A76-A35B-0E571BE1C507}" type="sibTrans" cxnId="{38F6586E-5172-4CEE-BBFF-D4B549DCB8F6}">
      <dgm:prSet/>
      <dgm:spPr/>
      <dgm:t>
        <a:bodyPr/>
        <a:lstStyle/>
        <a:p>
          <a:endParaRPr lang="en-US"/>
        </a:p>
      </dgm:t>
    </dgm:pt>
    <dgm:pt modelId="{49A7662B-DD8E-4ADA-B896-A73F5426B7C3}">
      <dgm:prSet/>
      <dgm:spPr/>
      <dgm:t>
        <a:bodyPr/>
        <a:lstStyle/>
        <a:p>
          <a:r>
            <a:rPr lang="en-US" dirty="0"/>
            <a:t>Iterative development with incremental feature delivery</a:t>
          </a:r>
        </a:p>
      </dgm:t>
    </dgm:pt>
    <dgm:pt modelId="{A1EFF6AC-F695-43E9-A34B-3F97903BC388}" type="parTrans" cxnId="{014AF684-524F-45A9-B2EB-96EB160007E1}">
      <dgm:prSet/>
      <dgm:spPr/>
      <dgm:t>
        <a:bodyPr/>
        <a:lstStyle/>
        <a:p>
          <a:endParaRPr lang="en-US"/>
        </a:p>
      </dgm:t>
    </dgm:pt>
    <dgm:pt modelId="{5D8D4C79-73D7-434A-A8E4-11B1D7A615A8}" type="sibTrans" cxnId="{014AF684-524F-45A9-B2EB-96EB160007E1}">
      <dgm:prSet/>
      <dgm:spPr/>
      <dgm:t>
        <a:bodyPr/>
        <a:lstStyle/>
        <a:p>
          <a:endParaRPr lang="en-US"/>
        </a:p>
      </dgm:t>
    </dgm:pt>
    <dgm:pt modelId="{EDA5B6F7-F789-464F-B192-53621EB5CFEE}">
      <dgm:prSet/>
      <dgm:spPr/>
      <dgm:t>
        <a:bodyPr/>
        <a:lstStyle/>
        <a:p>
          <a:r>
            <a:rPr lang="en-US" dirty="0"/>
            <a:t>Continuous feedback and adaptation to changing needs</a:t>
          </a:r>
        </a:p>
      </dgm:t>
    </dgm:pt>
    <dgm:pt modelId="{13517F52-CF0F-4362-B31B-F2B734A82ED1}" type="parTrans" cxnId="{1C9C5C63-61FF-4D5F-BA31-80A735C330C1}">
      <dgm:prSet/>
      <dgm:spPr/>
      <dgm:t>
        <a:bodyPr/>
        <a:lstStyle/>
        <a:p>
          <a:endParaRPr lang="en-US"/>
        </a:p>
      </dgm:t>
    </dgm:pt>
    <dgm:pt modelId="{B459A247-A544-43F0-972F-E5491B400BDC}" type="sibTrans" cxnId="{1C9C5C63-61FF-4D5F-BA31-80A735C330C1}">
      <dgm:prSet/>
      <dgm:spPr/>
      <dgm:t>
        <a:bodyPr/>
        <a:lstStyle/>
        <a:p>
          <a:endParaRPr lang="en-US"/>
        </a:p>
      </dgm:t>
    </dgm:pt>
    <dgm:pt modelId="{CD1B3B66-6326-4DF8-A502-DD98EF543798}">
      <dgm:prSet/>
      <dgm:spPr/>
      <dgm:t>
        <a:bodyPr/>
        <a:lstStyle/>
        <a:p>
          <a:r>
            <a:rPr lang="en-US" dirty="0"/>
            <a:t>Early testing and bug fixes for quality assurance</a:t>
          </a:r>
        </a:p>
      </dgm:t>
    </dgm:pt>
    <dgm:pt modelId="{6A9CA154-563F-46C6-886A-AA755C911A95}" type="parTrans" cxnId="{B2E1DC34-3CAC-4D5F-BA65-D9AB4E07522D}">
      <dgm:prSet/>
      <dgm:spPr/>
      <dgm:t>
        <a:bodyPr/>
        <a:lstStyle/>
        <a:p>
          <a:endParaRPr lang="en-US"/>
        </a:p>
      </dgm:t>
    </dgm:pt>
    <dgm:pt modelId="{D404210B-2A4F-464B-A8B8-2CF6C2FCD978}" type="sibTrans" cxnId="{B2E1DC34-3CAC-4D5F-BA65-D9AB4E07522D}">
      <dgm:prSet/>
      <dgm:spPr/>
      <dgm:t>
        <a:bodyPr/>
        <a:lstStyle/>
        <a:p>
          <a:endParaRPr lang="en-US"/>
        </a:p>
      </dgm:t>
    </dgm:pt>
    <dgm:pt modelId="{11363F5D-6A8B-4070-838C-165A64B59379}">
      <dgm:prSet/>
      <dgm:spPr/>
      <dgm:t>
        <a:bodyPr/>
        <a:lstStyle/>
        <a:p>
          <a:pPr rtl="0"/>
          <a:r>
            <a:rPr lang="en-US" dirty="0"/>
            <a:t>Smooth deployment and integration with existing systems</a:t>
          </a:r>
          <a:endParaRPr lang="en-US" dirty="0">
            <a:latin typeface="Goudy Old Style"/>
          </a:endParaRPr>
        </a:p>
      </dgm:t>
    </dgm:pt>
    <dgm:pt modelId="{093108B7-13A7-4102-AC4B-503897C4DD7C}" type="parTrans" cxnId="{23775A13-B7FD-4217-B96A-8D3EDB687647}">
      <dgm:prSet/>
      <dgm:spPr/>
      <dgm:t>
        <a:bodyPr/>
        <a:lstStyle/>
        <a:p>
          <a:endParaRPr lang="en-US"/>
        </a:p>
      </dgm:t>
    </dgm:pt>
    <dgm:pt modelId="{4D6F4DB5-47BA-40C6-AC6C-BBF590BBA755}" type="sibTrans" cxnId="{23775A13-B7FD-4217-B96A-8D3EDB687647}">
      <dgm:prSet/>
      <dgm:spPr/>
      <dgm:t>
        <a:bodyPr/>
        <a:lstStyle/>
        <a:p>
          <a:endParaRPr lang="en-US"/>
        </a:p>
      </dgm:t>
    </dgm:pt>
    <dgm:pt modelId="{C9538569-65A6-4FFD-BD6C-96F8B469666C}">
      <dgm:prSet/>
      <dgm:spPr/>
      <dgm:t>
        <a:bodyPr/>
        <a:lstStyle/>
        <a:p>
          <a:r>
            <a:rPr lang="en-US" dirty="0"/>
            <a:t>System design and prototyping</a:t>
          </a:r>
        </a:p>
      </dgm:t>
    </dgm:pt>
    <dgm:pt modelId="{C72188FF-9CCD-455E-99BB-B7C2BBB15653}" type="parTrans" cxnId="{3FA6EDA9-200D-4F18-B730-BD65DD9DDD83}">
      <dgm:prSet/>
      <dgm:spPr/>
      <dgm:t>
        <a:bodyPr/>
        <a:lstStyle/>
        <a:p>
          <a:endParaRPr lang="en-US"/>
        </a:p>
      </dgm:t>
    </dgm:pt>
    <dgm:pt modelId="{1888F59B-AC79-4FF3-AD49-69C3000D0543}" type="sibTrans" cxnId="{3FA6EDA9-200D-4F18-B730-BD65DD9DDD83}">
      <dgm:prSet/>
      <dgm:spPr/>
      <dgm:t>
        <a:bodyPr/>
        <a:lstStyle/>
        <a:p>
          <a:endParaRPr lang="en-US"/>
        </a:p>
      </dgm:t>
    </dgm:pt>
    <dgm:pt modelId="{C3DE4508-F604-459C-A301-8E9699A25B65}">
      <dgm:prSet/>
      <dgm:spPr/>
      <dgm:t>
        <a:bodyPr/>
        <a:lstStyle/>
        <a:p>
          <a:r>
            <a:rPr lang="en-US" dirty="0"/>
            <a:t>Development and testing</a:t>
          </a:r>
        </a:p>
      </dgm:t>
    </dgm:pt>
    <dgm:pt modelId="{1250E6CA-CB1A-47F0-8249-23C3D6D5A7E2}" type="parTrans" cxnId="{E8FCFDAB-809A-4DDF-8C41-DC31648BEF4E}">
      <dgm:prSet/>
      <dgm:spPr/>
      <dgm:t>
        <a:bodyPr/>
        <a:lstStyle/>
        <a:p>
          <a:endParaRPr lang="en-US"/>
        </a:p>
      </dgm:t>
    </dgm:pt>
    <dgm:pt modelId="{D8DE8A07-EF3B-4A45-A475-E8DD3EF70AAB}" type="sibTrans" cxnId="{E8FCFDAB-809A-4DDF-8C41-DC31648BEF4E}">
      <dgm:prSet/>
      <dgm:spPr/>
      <dgm:t>
        <a:bodyPr/>
        <a:lstStyle/>
        <a:p>
          <a:endParaRPr lang="en-US"/>
        </a:p>
      </dgm:t>
    </dgm:pt>
    <dgm:pt modelId="{236451EB-B4CE-4371-86A9-50A3137DB3C7}">
      <dgm:prSet/>
      <dgm:spPr/>
      <dgm:t>
        <a:bodyPr/>
        <a:lstStyle/>
        <a:p>
          <a:pPr rtl="0"/>
          <a:r>
            <a:rPr lang="en-US" dirty="0"/>
            <a:t>Deployment and integration</a:t>
          </a:r>
          <a:r>
            <a:rPr lang="en-US" dirty="0">
              <a:latin typeface="Goudy Old Style"/>
            </a:rPr>
            <a:t> </a:t>
          </a:r>
          <a:endParaRPr lang="en-US" dirty="0"/>
        </a:p>
      </dgm:t>
    </dgm:pt>
    <dgm:pt modelId="{7ED07602-9E27-4936-B632-458261F88EC1}" type="parTrans" cxnId="{573B9F08-BCA2-42B8-AE6D-14DF4B81D189}">
      <dgm:prSet/>
      <dgm:spPr/>
      <dgm:t>
        <a:bodyPr/>
        <a:lstStyle/>
        <a:p>
          <a:endParaRPr lang="en-US"/>
        </a:p>
      </dgm:t>
    </dgm:pt>
    <dgm:pt modelId="{7A615508-E105-4FA6-B05A-45A49C32179A}" type="sibTrans" cxnId="{573B9F08-BCA2-42B8-AE6D-14DF4B81D189}">
      <dgm:prSet/>
      <dgm:spPr/>
      <dgm:t>
        <a:bodyPr/>
        <a:lstStyle/>
        <a:p>
          <a:endParaRPr lang="en-US"/>
        </a:p>
      </dgm:t>
    </dgm:pt>
    <dgm:pt modelId="{8843B63B-AC77-4D7A-85EE-9BFFB161DF79}">
      <dgm:prSet/>
      <dgm:spPr/>
      <dgm:t>
        <a:bodyPr/>
        <a:lstStyle/>
        <a:p>
          <a:r>
            <a:rPr lang="en-US" dirty="0"/>
            <a:t>Maintenance and support.</a:t>
          </a:r>
        </a:p>
      </dgm:t>
    </dgm:pt>
    <dgm:pt modelId="{A2F6E080-6C46-4A34-B162-61161A59C3D2}" type="parTrans" cxnId="{E4ED13BC-26A5-4782-862D-947B5DFF01F6}">
      <dgm:prSet/>
      <dgm:spPr/>
      <dgm:t>
        <a:bodyPr/>
        <a:lstStyle/>
        <a:p>
          <a:endParaRPr lang="en-US"/>
        </a:p>
      </dgm:t>
    </dgm:pt>
    <dgm:pt modelId="{983C33BF-65D1-4B1A-A3FF-209B4C56BF6C}" type="sibTrans" cxnId="{E4ED13BC-26A5-4782-862D-947B5DFF01F6}">
      <dgm:prSet/>
      <dgm:spPr/>
      <dgm:t>
        <a:bodyPr/>
        <a:lstStyle/>
        <a:p>
          <a:endParaRPr lang="en-US"/>
        </a:p>
      </dgm:t>
    </dgm:pt>
    <dgm:pt modelId="{CC5B9F04-8AC7-4A8E-AA46-297A4E495939}">
      <dgm:prSet phldr="0"/>
      <dgm:spPr/>
      <dgm:t>
        <a:bodyPr/>
        <a:lstStyle/>
        <a:p>
          <a:pPr rtl="0"/>
          <a:r>
            <a:rPr lang="en-US" b="1" dirty="0">
              <a:latin typeface="Goudy Old Style"/>
            </a:rPr>
            <a:t>Project</a:t>
          </a:r>
          <a:r>
            <a:rPr lang="en-US" b="1" dirty="0"/>
            <a:t> Life cycle:</a:t>
          </a:r>
          <a:br>
            <a:rPr lang="en-US" dirty="0"/>
          </a:br>
          <a:endParaRPr lang="en-US" b="1" dirty="0">
            <a:latin typeface="Goudy Old Style"/>
          </a:endParaRPr>
        </a:p>
      </dgm:t>
    </dgm:pt>
    <dgm:pt modelId="{A992AC67-8C4A-4112-AE14-DC0D859F6279}" type="parTrans" cxnId="{4037DA38-F3F5-41FA-AF56-144666FCEF3A}">
      <dgm:prSet/>
      <dgm:spPr/>
    </dgm:pt>
    <dgm:pt modelId="{B10FCD89-DA0D-4EB6-97E2-33BDC9483EA2}" type="sibTrans" cxnId="{4037DA38-F3F5-41FA-AF56-144666FCEF3A}">
      <dgm:prSet/>
      <dgm:spPr/>
    </dgm:pt>
    <dgm:pt modelId="{CBC7095A-96FA-4E65-A699-235EFEE167C8}">
      <dgm:prSet phldr="0"/>
      <dgm:spPr/>
      <dgm:t>
        <a:bodyPr/>
        <a:lstStyle/>
        <a:p>
          <a:r>
            <a:rPr lang="en-US" dirty="0"/>
            <a:t>Requirements gathering and analysis</a:t>
          </a:r>
        </a:p>
      </dgm:t>
    </dgm:pt>
    <dgm:pt modelId="{E9B2D53D-7759-4166-B02A-9F729694936D}" type="parTrans" cxnId="{4F65B81E-CFBE-462E-8D5C-963D33B1BE6A}">
      <dgm:prSet/>
      <dgm:spPr/>
    </dgm:pt>
    <dgm:pt modelId="{B893E52F-C998-4BCD-B893-7E11076400A4}" type="sibTrans" cxnId="{4F65B81E-CFBE-462E-8D5C-963D33B1BE6A}">
      <dgm:prSet/>
      <dgm:spPr/>
    </dgm:pt>
    <dgm:pt modelId="{4164D45A-0B5B-4AD6-8D3B-E7258E877997}" type="pres">
      <dgm:prSet presAssocID="{2B3923B6-1475-4D42-BD30-0FB226410C3B}" presName="vert0" presStyleCnt="0">
        <dgm:presLayoutVars>
          <dgm:dir/>
          <dgm:animOne val="branch"/>
          <dgm:animLvl val="lvl"/>
        </dgm:presLayoutVars>
      </dgm:prSet>
      <dgm:spPr/>
    </dgm:pt>
    <dgm:pt modelId="{037E9570-2DF5-41FB-A9EB-464784BC809B}" type="pres">
      <dgm:prSet presAssocID="{0695B1C8-9486-409E-9205-544988EF04FB}" presName="thickLine" presStyleLbl="alignNode1" presStyleIdx="0" presStyleCnt="11"/>
      <dgm:spPr/>
    </dgm:pt>
    <dgm:pt modelId="{AD19CFC9-1004-4756-B0D4-42F8386C661F}" type="pres">
      <dgm:prSet presAssocID="{0695B1C8-9486-409E-9205-544988EF04FB}" presName="horz1" presStyleCnt="0"/>
      <dgm:spPr/>
    </dgm:pt>
    <dgm:pt modelId="{DABF49D9-F343-4FE9-B628-32C3774E5E7A}" type="pres">
      <dgm:prSet presAssocID="{0695B1C8-9486-409E-9205-544988EF04FB}" presName="tx1" presStyleLbl="revTx" presStyleIdx="0" presStyleCnt="11"/>
      <dgm:spPr/>
    </dgm:pt>
    <dgm:pt modelId="{3F0222D0-5949-4910-8FFA-C77861AC216F}" type="pres">
      <dgm:prSet presAssocID="{0695B1C8-9486-409E-9205-544988EF04FB}" presName="vert1" presStyleCnt="0"/>
      <dgm:spPr/>
    </dgm:pt>
    <dgm:pt modelId="{807D13A0-E51D-44B8-93EE-263CD72AC8BB}" type="pres">
      <dgm:prSet presAssocID="{49A7662B-DD8E-4ADA-B896-A73F5426B7C3}" presName="thickLine" presStyleLbl="alignNode1" presStyleIdx="1" presStyleCnt="11"/>
      <dgm:spPr/>
    </dgm:pt>
    <dgm:pt modelId="{BB75EFDC-A306-4122-8F82-04F42194A713}" type="pres">
      <dgm:prSet presAssocID="{49A7662B-DD8E-4ADA-B896-A73F5426B7C3}" presName="horz1" presStyleCnt="0"/>
      <dgm:spPr/>
    </dgm:pt>
    <dgm:pt modelId="{F76A2875-57E3-4CD6-A780-499206B88F82}" type="pres">
      <dgm:prSet presAssocID="{49A7662B-DD8E-4ADA-B896-A73F5426B7C3}" presName="tx1" presStyleLbl="revTx" presStyleIdx="1" presStyleCnt="11"/>
      <dgm:spPr/>
    </dgm:pt>
    <dgm:pt modelId="{C816040C-CD1E-4AA8-B885-CA6973B2CD66}" type="pres">
      <dgm:prSet presAssocID="{49A7662B-DD8E-4ADA-B896-A73F5426B7C3}" presName="vert1" presStyleCnt="0"/>
      <dgm:spPr/>
    </dgm:pt>
    <dgm:pt modelId="{8E1F9099-0D99-4991-8367-8D9476AC7F74}" type="pres">
      <dgm:prSet presAssocID="{EDA5B6F7-F789-464F-B192-53621EB5CFEE}" presName="thickLine" presStyleLbl="alignNode1" presStyleIdx="2" presStyleCnt="11"/>
      <dgm:spPr/>
    </dgm:pt>
    <dgm:pt modelId="{6112DD6E-463F-4C2C-B029-ABFB32BAE510}" type="pres">
      <dgm:prSet presAssocID="{EDA5B6F7-F789-464F-B192-53621EB5CFEE}" presName="horz1" presStyleCnt="0"/>
      <dgm:spPr/>
    </dgm:pt>
    <dgm:pt modelId="{E4337BA2-21DC-4CE8-AF9A-C4FA2A26E13C}" type="pres">
      <dgm:prSet presAssocID="{EDA5B6F7-F789-464F-B192-53621EB5CFEE}" presName="tx1" presStyleLbl="revTx" presStyleIdx="2" presStyleCnt="11"/>
      <dgm:spPr/>
    </dgm:pt>
    <dgm:pt modelId="{A0C25DF0-222B-4E31-8E37-9CF91155FF49}" type="pres">
      <dgm:prSet presAssocID="{EDA5B6F7-F789-464F-B192-53621EB5CFEE}" presName="vert1" presStyleCnt="0"/>
      <dgm:spPr/>
    </dgm:pt>
    <dgm:pt modelId="{9D0F7655-653B-4DB9-9094-8DE7C087DD0A}" type="pres">
      <dgm:prSet presAssocID="{CD1B3B66-6326-4DF8-A502-DD98EF543798}" presName="thickLine" presStyleLbl="alignNode1" presStyleIdx="3" presStyleCnt="11"/>
      <dgm:spPr/>
    </dgm:pt>
    <dgm:pt modelId="{70452173-61EC-4EA6-BB14-1BBA2C38BE21}" type="pres">
      <dgm:prSet presAssocID="{CD1B3B66-6326-4DF8-A502-DD98EF543798}" presName="horz1" presStyleCnt="0"/>
      <dgm:spPr/>
    </dgm:pt>
    <dgm:pt modelId="{521F46DB-778A-40E5-968B-36697C71ED25}" type="pres">
      <dgm:prSet presAssocID="{CD1B3B66-6326-4DF8-A502-DD98EF543798}" presName="tx1" presStyleLbl="revTx" presStyleIdx="3" presStyleCnt="11"/>
      <dgm:spPr/>
    </dgm:pt>
    <dgm:pt modelId="{9600F8D4-EB78-4AB4-B3E0-53DCBD45CB58}" type="pres">
      <dgm:prSet presAssocID="{CD1B3B66-6326-4DF8-A502-DD98EF543798}" presName="vert1" presStyleCnt="0"/>
      <dgm:spPr/>
    </dgm:pt>
    <dgm:pt modelId="{8CEE6FD3-EA53-4FA8-ACA6-97AC326E302B}" type="pres">
      <dgm:prSet presAssocID="{11363F5D-6A8B-4070-838C-165A64B59379}" presName="thickLine" presStyleLbl="alignNode1" presStyleIdx="4" presStyleCnt="11"/>
      <dgm:spPr/>
    </dgm:pt>
    <dgm:pt modelId="{AF1C3CC9-F1DE-4494-A40F-4B7CF70821E8}" type="pres">
      <dgm:prSet presAssocID="{11363F5D-6A8B-4070-838C-165A64B59379}" presName="horz1" presStyleCnt="0"/>
      <dgm:spPr/>
    </dgm:pt>
    <dgm:pt modelId="{993306C0-D22E-4FA6-B647-030F85651A55}" type="pres">
      <dgm:prSet presAssocID="{11363F5D-6A8B-4070-838C-165A64B59379}" presName="tx1" presStyleLbl="revTx" presStyleIdx="4" presStyleCnt="11"/>
      <dgm:spPr/>
    </dgm:pt>
    <dgm:pt modelId="{90577A8E-F571-45BA-80A2-D3BB26D4DE1D}" type="pres">
      <dgm:prSet presAssocID="{11363F5D-6A8B-4070-838C-165A64B59379}" presName="vert1" presStyleCnt="0"/>
      <dgm:spPr/>
    </dgm:pt>
    <dgm:pt modelId="{4C27830F-E996-4201-B16E-4A797AD3821D}" type="pres">
      <dgm:prSet presAssocID="{CC5B9F04-8AC7-4A8E-AA46-297A4E495939}" presName="thickLine" presStyleLbl="alignNode1" presStyleIdx="5" presStyleCnt="11"/>
      <dgm:spPr/>
    </dgm:pt>
    <dgm:pt modelId="{3A3AE3C6-3D22-43FC-BA1D-71846877EE66}" type="pres">
      <dgm:prSet presAssocID="{CC5B9F04-8AC7-4A8E-AA46-297A4E495939}" presName="horz1" presStyleCnt="0"/>
      <dgm:spPr/>
    </dgm:pt>
    <dgm:pt modelId="{A5461026-0F1D-406C-AB68-733ED241D7D5}" type="pres">
      <dgm:prSet presAssocID="{CC5B9F04-8AC7-4A8E-AA46-297A4E495939}" presName="tx1" presStyleLbl="revTx" presStyleIdx="5" presStyleCnt="11"/>
      <dgm:spPr/>
    </dgm:pt>
    <dgm:pt modelId="{A681B007-A9ED-44B6-8D70-67EE7F6ADF9D}" type="pres">
      <dgm:prSet presAssocID="{CC5B9F04-8AC7-4A8E-AA46-297A4E495939}" presName="vert1" presStyleCnt="0"/>
      <dgm:spPr/>
    </dgm:pt>
    <dgm:pt modelId="{353D5F16-C62E-4523-8CC7-E222857BE5A4}" type="pres">
      <dgm:prSet presAssocID="{CBC7095A-96FA-4E65-A699-235EFEE167C8}" presName="thickLine" presStyleLbl="alignNode1" presStyleIdx="6" presStyleCnt="11"/>
      <dgm:spPr/>
    </dgm:pt>
    <dgm:pt modelId="{B00A7670-D3B6-4713-984B-0F9442E33AE4}" type="pres">
      <dgm:prSet presAssocID="{CBC7095A-96FA-4E65-A699-235EFEE167C8}" presName="horz1" presStyleCnt="0"/>
      <dgm:spPr/>
    </dgm:pt>
    <dgm:pt modelId="{A7DC2268-463E-4685-98E2-B86BBDA0C1FA}" type="pres">
      <dgm:prSet presAssocID="{CBC7095A-96FA-4E65-A699-235EFEE167C8}" presName="tx1" presStyleLbl="revTx" presStyleIdx="6" presStyleCnt="11"/>
      <dgm:spPr/>
    </dgm:pt>
    <dgm:pt modelId="{51D1E4AA-9396-470B-A4C5-4988E1331997}" type="pres">
      <dgm:prSet presAssocID="{CBC7095A-96FA-4E65-A699-235EFEE167C8}" presName="vert1" presStyleCnt="0"/>
      <dgm:spPr/>
    </dgm:pt>
    <dgm:pt modelId="{7E4C8BF9-AD5F-447B-87F7-E9267A068F9E}" type="pres">
      <dgm:prSet presAssocID="{C9538569-65A6-4FFD-BD6C-96F8B469666C}" presName="thickLine" presStyleLbl="alignNode1" presStyleIdx="7" presStyleCnt="11"/>
      <dgm:spPr/>
    </dgm:pt>
    <dgm:pt modelId="{8191D4EF-837D-418A-981D-28E48CD8A8CB}" type="pres">
      <dgm:prSet presAssocID="{C9538569-65A6-4FFD-BD6C-96F8B469666C}" presName="horz1" presStyleCnt="0"/>
      <dgm:spPr/>
    </dgm:pt>
    <dgm:pt modelId="{F9BF9763-77E7-4111-A5AB-EB140EC203DD}" type="pres">
      <dgm:prSet presAssocID="{C9538569-65A6-4FFD-BD6C-96F8B469666C}" presName="tx1" presStyleLbl="revTx" presStyleIdx="7" presStyleCnt="11"/>
      <dgm:spPr/>
    </dgm:pt>
    <dgm:pt modelId="{E9176AD2-C950-4103-A0C2-6AAEC45005F0}" type="pres">
      <dgm:prSet presAssocID="{C9538569-65A6-4FFD-BD6C-96F8B469666C}" presName="vert1" presStyleCnt="0"/>
      <dgm:spPr/>
    </dgm:pt>
    <dgm:pt modelId="{5A234E89-D0F8-4998-9912-1AEB06720CF9}" type="pres">
      <dgm:prSet presAssocID="{C3DE4508-F604-459C-A301-8E9699A25B65}" presName="thickLine" presStyleLbl="alignNode1" presStyleIdx="8" presStyleCnt="11"/>
      <dgm:spPr/>
    </dgm:pt>
    <dgm:pt modelId="{94E0FF28-E484-4477-BEB2-552DFE770BDD}" type="pres">
      <dgm:prSet presAssocID="{C3DE4508-F604-459C-A301-8E9699A25B65}" presName="horz1" presStyleCnt="0"/>
      <dgm:spPr/>
    </dgm:pt>
    <dgm:pt modelId="{F8570CD0-4EC6-41A7-AD41-F80964D97370}" type="pres">
      <dgm:prSet presAssocID="{C3DE4508-F604-459C-A301-8E9699A25B65}" presName="tx1" presStyleLbl="revTx" presStyleIdx="8" presStyleCnt="11"/>
      <dgm:spPr/>
    </dgm:pt>
    <dgm:pt modelId="{80D600F7-477A-4160-A3B8-92C657D4C696}" type="pres">
      <dgm:prSet presAssocID="{C3DE4508-F604-459C-A301-8E9699A25B65}" presName="vert1" presStyleCnt="0"/>
      <dgm:spPr/>
    </dgm:pt>
    <dgm:pt modelId="{8716E7F0-2A14-49C8-A65D-6BC668BEE78C}" type="pres">
      <dgm:prSet presAssocID="{236451EB-B4CE-4371-86A9-50A3137DB3C7}" presName="thickLine" presStyleLbl="alignNode1" presStyleIdx="9" presStyleCnt="11"/>
      <dgm:spPr/>
    </dgm:pt>
    <dgm:pt modelId="{D7EF2009-C91A-4223-9F71-0AA71D308F22}" type="pres">
      <dgm:prSet presAssocID="{236451EB-B4CE-4371-86A9-50A3137DB3C7}" presName="horz1" presStyleCnt="0"/>
      <dgm:spPr/>
    </dgm:pt>
    <dgm:pt modelId="{27BB1771-FC58-4BA9-BAFD-173BB2405611}" type="pres">
      <dgm:prSet presAssocID="{236451EB-B4CE-4371-86A9-50A3137DB3C7}" presName="tx1" presStyleLbl="revTx" presStyleIdx="9" presStyleCnt="11"/>
      <dgm:spPr/>
    </dgm:pt>
    <dgm:pt modelId="{A11EBCA8-2C07-4087-B4EC-8D533E605CFE}" type="pres">
      <dgm:prSet presAssocID="{236451EB-B4CE-4371-86A9-50A3137DB3C7}" presName="vert1" presStyleCnt="0"/>
      <dgm:spPr/>
    </dgm:pt>
    <dgm:pt modelId="{44BBC4F1-D30B-4D98-8DEF-402DC6045199}" type="pres">
      <dgm:prSet presAssocID="{8843B63B-AC77-4D7A-85EE-9BFFB161DF79}" presName="thickLine" presStyleLbl="alignNode1" presStyleIdx="10" presStyleCnt="11"/>
      <dgm:spPr/>
    </dgm:pt>
    <dgm:pt modelId="{C4D1567E-F72A-4B8C-81CE-E1055C9191F3}" type="pres">
      <dgm:prSet presAssocID="{8843B63B-AC77-4D7A-85EE-9BFFB161DF79}" presName="horz1" presStyleCnt="0"/>
      <dgm:spPr/>
    </dgm:pt>
    <dgm:pt modelId="{7BFC09C4-9905-414B-BD7E-1BDCF76F4E41}" type="pres">
      <dgm:prSet presAssocID="{8843B63B-AC77-4D7A-85EE-9BFFB161DF79}" presName="tx1" presStyleLbl="revTx" presStyleIdx="10" presStyleCnt="11"/>
      <dgm:spPr/>
    </dgm:pt>
    <dgm:pt modelId="{1E16C043-81DC-4A8D-BBD1-3D6B41013FA7}" type="pres">
      <dgm:prSet presAssocID="{8843B63B-AC77-4D7A-85EE-9BFFB161DF79}" presName="vert1" presStyleCnt="0"/>
      <dgm:spPr/>
    </dgm:pt>
  </dgm:ptLst>
  <dgm:cxnLst>
    <dgm:cxn modelId="{75A0A901-3F55-4160-8586-5863929E070B}" type="presOf" srcId="{236451EB-B4CE-4371-86A9-50A3137DB3C7}" destId="{27BB1771-FC58-4BA9-BAFD-173BB2405611}" srcOrd="0" destOrd="0" presId="urn:microsoft.com/office/officeart/2008/layout/LinedList"/>
    <dgm:cxn modelId="{573B9F08-BCA2-42B8-AE6D-14DF4B81D189}" srcId="{2B3923B6-1475-4D42-BD30-0FB226410C3B}" destId="{236451EB-B4CE-4371-86A9-50A3137DB3C7}" srcOrd="9" destOrd="0" parTransId="{7ED07602-9E27-4936-B632-458261F88EC1}" sibTransId="{7A615508-E105-4FA6-B05A-45A49C32179A}"/>
    <dgm:cxn modelId="{23775A13-B7FD-4217-B96A-8D3EDB687647}" srcId="{2B3923B6-1475-4D42-BD30-0FB226410C3B}" destId="{11363F5D-6A8B-4070-838C-165A64B59379}" srcOrd="4" destOrd="0" parTransId="{093108B7-13A7-4102-AC4B-503897C4DD7C}" sibTransId="{4D6F4DB5-47BA-40C6-AC6C-BBF590BBA755}"/>
    <dgm:cxn modelId="{4F65B81E-CFBE-462E-8D5C-963D33B1BE6A}" srcId="{2B3923B6-1475-4D42-BD30-0FB226410C3B}" destId="{CBC7095A-96FA-4E65-A699-235EFEE167C8}" srcOrd="6" destOrd="0" parTransId="{E9B2D53D-7759-4166-B02A-9F729694936D}" sibTransId="{B893E52F-C998-4BCD-B893-7E11076400A4}"/>
    <dgm:cxn modelId="{11619025-90F7-43EA-A2E2-CC5B201CEB1E}" type="presOf" srcId="{CC5B9F04-8AC7-4A8E-AA46-297A4E495939}" destId="{A5461026-0F1D-406C-AB68-733ED241D7D5}" srcOrd="0" destOrd="0" presId="urn:microsoft.com/office/officeart/2008/layout/LinedList"/>
    <dgm:cxn modelId="{B2E1DC34-3CAC-4D5F-BA65-D9AB4E07522D}" srcId="{2B3923B6-1475-4D42-BD30-0FB226410C3B}" destId="{CD1B3B66-6326-4DF8-A502-DD98EF543798}" srcOrd="3" destOrd="0" parTransId="{6A9CA154-563F-46C6-886A-AA755C911A95}" sibTransId="{D404210B-2A4F-464B-A8B8-2CF6C2FCD978}"/>
    <dgm:cxn modelId="{4037DA38-F3F5-41FA-AF56-144666FCEF3A}" srcId="{2B3923B6-1475-4D42-BD30-0FB226410C3B}" destId="{CC5B9F04-8AC7-4A8E-AA46-297A4E495939}" srcOrd="5" destOrd="0" parTransId="{A992AC67-8C4A-4112-AE14-DC0D859F6279}" sibTransId="{B10FCD89-DA0D-4EB6-97E2-33BDC9483EA2}"/>
    <dgm:cxn modelId="{6C1EFC3C-3F23-4168-8A87-3C5F75B782CB}" type="presOf" srcId="{C9538569-65A6-4FFD-BD6C-96F8B469666C}" destId="{F9BF9763-77E7-4111-A5AB-EB140EC203DD}" srcOrd="0" destOrd="0" presId="urn:microsoft.com/office/officeart/2008/layout/LinedList"/>
    <dgm:cxn modelId="{1C9C5C63-61FF-4D5F-BA31-80A735C330C1}" srcId="{2B3923B6-1475-4D42-BD30-0FB226410C3B}" destId="{EDA5B6F7-F789-464F-B192-53621EB5CFEE}" srcOrd="2" destOrd="0" parTransId="{13517F52-CF0F-4362-B31B-F2B734A82ED1}" sibTransId="{B459A247-A544-43F0-972F-E5491B400BDC}"/>
    <dgm:cxn modelId="{CC2B586B-403F-4B0F-8A8F-740EE91BE5A3}" type="presOf" srcId="{C3DE4508-F604-459C-A301-8E9699A25B65}" destId="{F8570CD0-4EC6-41A7-AD41-F80964D97370}" srcOrd="0" destOrd="0" presId="urn:microsoft.com/office/officeart/2008/layout/LinedList"/>
    <dgm:cxn modelId="{38F6586E-5172-4CEE-BBFF-D4B549DCB8F6}" srcId="{2B3923B6-1475-4D42-BD30-0FB226410C3B}" destId="{0695B1C8-9486-409E-9205-544988EF04FB}" srcOrd="0" destOrd="0" parTransId="{E33BD3D4-C55D-4A73-85AB-7FCEC9C0FD54}" sibTransId="{5BDD371E-1ABF-4A76-A35B-0E571BE1C507}"/>
    <dgm:cxn modelId="{014AF684-524F-45A9-B2EB-96EB160007E1}" srcId="{2B3923B6-1475-4D42-BD30-0FB226410C3B}" destId="{49A7662B-DD8E-4ADA-B896-A73F5426B7C3}" srcOrd="1" destOrd="0" parTransId="{A1EFF6AC-F695-43E9-A34B-3F97903BC388}" sibTransId="{5D8D4C79-73D7-434A-A8E4-11B1D7A615A8}"/>
    <dgm:cxn modelId="{5AA75386-6E8C-4C4E-85A6-0F4C7E179409}" type="presOf" srcId="{CD1B3B66-6326-4DF8-A502-DD98EF543798}" destId="{521F46DB-778A-40E5-968B-36697C71ED25}" srcOrd="0" destOrd="0" presId="urn:microsoft.com/office/officeart/2008/layout/LinedList"/>
    <dgm:cxn modelId="{4E2E03A3-CC20-478F-A398-10A29B83850A}" type="presOf" srcId="{EDA5B6F7-F789-464F-B192-53621EB5CFEE}" destId="{E4337BA2-21DC-4CE8-AF9A-C4FA2A26E13C}" srcOrd="0" destOrd="0" presId="urn:microsoft.com/office/officeart/2008/layout/LinedList"/>
    <dgm:cxn modelId="{82C8D5A9-355B-40C2-9719-E7F0E7197341}" type="presOf" srcId="{49A7662B-DD8E-4ADA-B896-A73F5426B7C3}" destId="{F76A2875-57E3-4CD6-A780-499206B88F82}" srcOrd="0" destOrd="0" presId="urn:microsoft.com/office/officeart/2008/layout/LinedList"/>
    <dgm:cxn modelId="{3FA6EDA9-200D-4F18-B730-BD65DD9DDD83}" srcId="{2B3923B6-1475-4D42-BD30-0FB226410C3B}" destId="{C9538569-65A6-4FFD-BD6C-96F8B469666C}" srcOrd="7" destOrd="0" parTransId="{C72188FF-9CCD-455E-99BB-B7C2BBB15653}" sibTransId="{1888F59B-AC79-4FF3-AD49-69C3000D0543}"/>
    <dgm:cxn modelId="{E8FCFDAB-809A-4DDF-8C41-DC31648BEF4E}" srcId="{2B3923B6-1475-4D42-BD30-0FB226410C3B}" destId="{C3DE4508-F604-459C-A301-8E9699A25B65}" srcOrd="8" destOrd="0" parTransId="{1250E6CA-CB1A-47F0-8249-23C3D6D5A7E2}" sibTransId="{D8DE8A07-EF3B-4A45-A475-E8DD3EF70AAB}"/>
    <dgm:cxn modelId="{07A5ACB6-289A-41B1-8363-613A45B45F65}" type="presOf" srcId="{2B3923B6-1475-4D42-BD30-0FB226410C3B}" destId="{4164D45A-0B5B-4AD6-8D3B-E7258E877997}" srcOrd="0" destOrd="0" presId="urn:microsoft.com/office/officeart/2008/layout/LinedList"/>
    <dgm:cxn modelId="{E4ED13BC-26A5-4782-862D-947B5DFF01F6}" srcId="{2B3923B6-1475-4D42-BD30-0FB226410C3B}" destId="{8843B63B-AC77-4D7A-85EE-9BFFB161DF79}" srcOrd="10" destOrd="0" parTransId="{A2F6E080-6C46-4A34-B162-61161A59C3D2}" sibTransId="{983C33BF-65D1-4B1A-A3FF-209B4C56BF6C}"/>
    <dgm:cxn modelId="{E6A089C6-D264-4BA5-8293-E5AE17EC2DBD}" type="presOf" srcId="{8843B63B-AC77-4D7A-85EE-9BFFB161DF79}" destId="{7BFC09C4-9905-414B-BD7E-1BDCF76F4E41}" srcOrd="0" destOrd="0" presId="urn:microsoft.com/office/officeart/2008/layout/LinedList"/>
    <dgm:cxn modelId="{032FB3DE-74A6-4A74-A6BD-9D47602EBC8C}" type="presOf" srcId="{11363F5D-6A8B-4070-838C-165A64B59379}" destId="{993306C0-D22E-4FA6-B647-030F85651A55}" srcOrd="0" destOrd="0" presId="urn:microsoft.com/office/officeart/2008/layout/LinedList"/>
    <dgm:cxn modelId="{120D39EA-B076-4A6E-89D6-1775A4D5123C}" type="presOf" srcId="{0695B1C8-9486-409E-9205-544988EF04FB}" destId="{DABF49D9-F343-4FE9-B628-32C3774E5E7A}" srcOrd="0" destOrd="0" presId="urn:microsoft.com/office/officeart/2008/layout/LinedList"/>
    <dgm:cxn modelId="{4706DDEE-0D09-4D7F-89A7-C68EE0EE3251}" type="presOf" srcId="{CBC7095A-96FA-4E65-A699-235EFEE167C8}" destId="{A7DC2268-463E-4685-98E2-B86BBDA0C1FA}" srcOrd="0" destOrd="0" presId="urn:microsoft.com/office/officeart/2008/layout/LinedList"/>
    <dgm:cxn modelId="{749F1A49-FF49-4F06-90B1-70C3450916C6}" type="presParOf" srcId="{4164D45A-0B5B-4AD6-8D3B-E7258E877997}" destId="{037E9570-2DF5-41FB-A9EB-464784BC809B}" srcOrd="0" destOrd="0" presId="urn:microsoft.com/office/officeart/2008/layout/LinedList"/>
    <dgm:cxn modelId="{CFFF04C3-4DA2-4793-9528-4336307AC87E}" type="presParOf" srcId="{4164D45A-0B5B-4AD6-8D3B-E7258E877997}" destId="{AD19CFC9-1004-4756-B0D4-42F8386C661F}" srcOrd="1" destOrd="0" presId="urn:microsoft.com/office/officeart/2008/layout/LinedList"/>
    <dgm:cxn modelId="{963BF1D0-03E6-4609-A8E4-08D81735CE54}" type="presParOf" srcId="{AD19CFC9-1004-4756-B0D4-42F8386C661F}" destId="{DABF49D9-F343-4FE9-B628-32C3774E5E7A}" srcOrd="0" destOrd="0" presId="urn:microsoft.com/office/officeart/2008/layout/LinedList"/>
    <dgm:cxn modelId="{DF36FB50-0881-4EFF-A7DD-DE21F2D26427}" type="presParOf" srcId="{AD19CFC9-1004-4756-B0D4-42F8386C661F}" destId="{3F0222D0-5949-4910-8FFA-C77861AC216F}" srcOrd="1" destOrd="0" presId="urn:microsoft.com/office/officeart/2008/layout/LinedList"/>
    <dgm:cxn modelId="{876B3A47-E074-4A38-B80F-EC52A583FFA1}" type="presParOf" srcId="{4164D45A-0B5B-4AD6-8D3B-E7258E877997}" destId="{807D13A0-E51D-44B8-93EE-263CD72AC8BB}" srcOrd="2" destOrd="0" presId="urn:microsoft.com/office/officeart/2008/layout/LinedList"/>
    <dgm:cxn modelId="{1364E5EA-65D5-43A3-B971-FAC07985E376}" type="presParOf" srcId="{4164D45A-0B5B-4AD6-8D3B-E7258E877997}" destId="{BB75EFDC-A306-4122-8F82-04F42194A713}" srcOrd="3" destOrd="0" presId="urn:microsoft.com/office/officeart/2008/layout/LinedList"/>
    <dgm:cxn modelId="{DF46E3E1-5107-456D-ABFB-10DAA194AD1C}" type="presParOf" srcId="{BB75EFDC-A306-4122-8F82-04F42194A713}" destId="{F76A2875-57E3-4CD6-A780-499206B88F82}" srcOrd="0" destOrd="0" presId="urn:microsoft.com/office/officeart/2008/layout/LinedList"/>
    <dgm:cxn modelId="{29B89F47-8C69-427B-9C37-1A7BE7D2E012}" type="presParOf" srcId="{BB75EFDC-A306-4122-8F82-04F42194A713}" destId="{C816040C-CD1E-4AA8-B885-CA6973B2CD66}" srcOrd="1" destOrd="0" presId="urn:microsoft.com/office/officeart/2008/layout/LinedList"/>
    <dgm:cxn modelId="{9023C737-401A-40C6-A9A7-3339C8F41A65}" type="presParOf" srcId="{4164D45A-0B5B-4AD6-8D3B-E7258E877997}" destId="{8E1F9099-0D99-4991-8367-8D9476AC7F74}" srcOrd="4" destOrd="0" presId="urn:microsoft.com/office/officeart/2008/layout/LinedList"/>
    <dgm:cxn modelId="{1622E79F-059D-4A75-8997-3B0508B11043}" type="presParOf" srcId="{4164D45A-0B5B-4AD6-8D3B-E7258E877997}" destId="{6112DD6E-463F-4C2C-B029-ABFB32BAE510}" srcOrd="5" destOrd="0" presId="urn:microsoft.com/office/officeart/2008/layout/LinedList"/>
    <dgm:cxn modelId="{36C7B70E-022E-4E59-BB25-8497D7C5CF47}" type="presParOf" srcId="{6112DD6E-463F-4C2C-B029-ABFB32BAE510}" destId="{E4337BA2-21DC-4CE8-AF9A-C4FA2A26E13C}" srcOrd="0" destOrd="0" presId="urn:microsoft.com/office/officeart/2008/layout/LinedList"/>
    <dgm:cxn modelId="{98FCCFCB-D32F-40E8-8F84-B090E5949ABF}" type="presParOf" srcId="{6112DD6E-463F-4C2C-B029-ABFB32BAE510}" destId="{A0C25DF0-222B-4E31-8E37-9CF91155FF49}" srcOrd="1" destOrd="0" presId="urn:microsoft.com/office/officeart/2008/layout/LinedList"/>
    <dgm:cxn modelId="{DA29AFCB-BE2E-43D4-A087-D01A9626ABBD}" type="presParOf" srcId="{4164D45A-0B5B-4AD6-8D3B-E7258E877997}" destId="{9D0F7655-653B-4DB9-9094-8DE7C087DD0A}" srcOrd="6" destOrd="0" presId="urn:microsoft.com/office/officeart/2008/layout/LinedList"/>
    <dgm:cxn modelId="{F5677ADC-07E0-47B4-B4AC-8882EE7F6F56}" type="presParOf" srcId="{4164D45A-0B5B-4AD6-8D3B-E7258E877997}" destId="{70452173-61EC-4EA6-BB14-1BBA2C38BE21}" srcOrd="7" destOrd="0" presId="urn:microsoft.com/office/officeart/2008/layout/LinedList"/>
    <dgm:cxn modelId="{5B01753B-80EC-4711-A640-0DAA072DADD5}" type="presParOf" srcId="{70452173-61EC-4EA6-BB14-1BBA2C38BE21}" destId="{521F46DB-778A-40E5-968B-36697C71ED25}" srcOrd="0" destOrd="0" presId="urn:microsoft.com/office/officeart/2008/layout/LinedList"/>
    <dgm:cxn modelId="{FBF26FA5-CA45-4D4C-A0FC-DB2CA998DE28}" type="presParOf" srcId="{70452173-61EC-4EA6-BB14-1BBA2C38BE21}" destId="{9600F8D4-EB78-4AB4-B3E0-53DCBD45CB58}" srcOrd="1" destOrd="0" presId="urn:microsoft.com/office/officeart/2008/layout/LinedList"/>
    <dgm:cxn modelId="{B3C4214E-C827-4528-848F-842F3D3D4663}" type="presParOf" srcId="{4164D45A-0B5B-4AD6-8D3B-E7258E877997}" destId="{8CEE6FD3-EA53-4FA8-ACA6-97AC326E302B}" srcOrd="8" destOrd="0" presId="urn:microsoft.com/office/officeart/2008/layout/LinedList"/>
    <dgm:cxn modelId="{996EF487-912A-4348-95D4-70D60733FE28}" type="presParOf" srcId="{4164D45A-0B5B-4AD6-8D3B-E7258E877997}" destId="{AF1C3CC9-F1DE-4494-A40F-4B7CF70821E8}" srcOrd="9" destOrd="0" presId="urn:microsoft.com/office/officeart/2008/layout/LinedList"/>
    <dgm:cxn modelId="{B06227FB-E07F-4913-A545-8B0674E9217A}" type="presParOf" srcId="{AF1C3CC9-F1DE-4494-A40F-4B7CF70821E8}" destId="{993306C0-D22E-4FA6-B647-030F85651A55}" srcOrd="0" destOrd="0" presId="urn:microsoft.com/office/officeart/2008/layout/LinedList"/>
    <dgm:cxn modelId="{021F6BE9-BF8B-41BB-B434-6C291156ACEB}" type="presParOf" srcId="{AF1C3CC9-F1DE-4494-A40F-4B7CF70821E8}" destId="{90577A8E-F571-45BA-80A2-D3BB26D4DE1D}" srcOrd="1" destOrd="0" presId="urn:microsoft.com/office/officeart/2008/layout/LinedList"/>
    <dgm:cxn modelId="{40105A09-A16F-4D44-B6E2-FCE5C230F539}" type="presParOf" srcId="{4164D45A-0B5B-4AD6-8D3B-E7258E877997}" destId="{4C27830F-E996-4201-B16E-4A797AD3821D}" srcOrd="10" destOrd="0" presId="urn:microsoft.com/office/officeart/2008/layout/LinedList"/>
    <dgm:cxn modelId="{47A68F19-C632-4016-ADBC-7671CD7599F7}" type="presParOf" srcId="{4164D45A-0B5B-4AD6-8D3B-E7258E877997}" destId="{3A3AE3C6-3D22-43FC-BA1D-71846877EE66}" srcOrd="11" destOrd="0" presId="urn:microsoft.com/office/officeart/2008/layout/LinedList"/>
    <dgm:cxn modelId="{FE506C70-0054-4E4C-9FFE-2011350C8226}" type="presParOf" srcId="{3A3AE3C6-3D22-43FC-BA1D-71846877EE66}" destId="{A5461026-0F1D-406C-AB68-733ED241D7D5}" srcOrd="0" destOrd="0" presId="urn:microsoft.com/office/officeart/2008/layout/LinedList"/>
    <dgm:cxn modelId="{4E739E49-E68D-422F-B43F-30CC3D90BBF9}" type="presParOf" srcId="{3A3AE3C6-3D22-43FC-BA1D-71846877EE66}" destId="{A681B007-A9ED-44B6-8D70-67EE7F6ADF9D}" srcOrd="1" destOrd="0" presId="urn:microsoft.com/office/officeart/2008/layout/LinedList"/>
    <dgm:cxn modelId="{19C0E5D7-6AD5-4AF3-BBD6-4AC9F3B97699}" type="presParOf" srcId="{4164D45A-0B5B-4AD6-8D3B-E7258E877997}" destId="{353D5F16-C62E-4523-8CC7-E222857BE5A4}" srcOrd="12" destOrd="0" presId="urn:microsoft.com/office/officeart/2008/layout/LinedList"/>
    <dgm:cxn modelId="{107CAA69-E5E2-4FB3-A308-37DF3F1B3499}" type="presParOf" srcId="{4164D45A-0B5B-4AD6-8D3B-E7258E877997}" destId="{B00A7670-D3B6-4713-984B-0F9442E33AE4}" srcOrd="13" destOrd="0" presId="urn:microsoft.com/office/officeart/2008/layout/LinedList"/>
    <dgm:cxn modelId="{142C853F-C93C-410F-BFB2-8DCAF3D60187}" type="presParOf" srcId="{B00A7670-D3B6-4713-984B-0F9442E33AE4}" destId="{A7DC2268-463E-4685-98E2-B86BBDA0C1FA}" srcOrd="0" destOrd="0" presId="urn:microsoft.com/office/officeart/2008/layout/LinedList"/>
    <dgm:cxn modelId="{87F06B5D-869C-4ED2-B034-0E97F090FB29}" type="presParOf" srcId="{B00A7670-D3B6-4713-984B-0F9442E33AE4}" destId="{51D1E4AA-9396-470B-A4C5-4988E1331997}" srcOrd="1" destOrd="0" presId="urn:microsoft.com/office/officeart/2008/layout/LinedList"/>
    <dgm:cxn modelId="{7D051111-B859-4D16-B935-C360DB6034C3}" type="presParOf" srcId="{4164D45A-0B5B-4AD6-8D3B-E7258E877997}" destId="{7E4C8BF9-AD5F-447B-87F7-E9267A068F9E}" srcOrd="14" destOrd="0" presId="urn:microsoft.com/office/officeart/2008/layout/LinedList"/>
    <dgm:cxn modelId="{D0BCCDA4-A954-4752-92C5-AF1BE134E631}" type="presParOf" srcId="{4164D45A-0B5B-4AD6-8D3B-E7258E877997}" destId="{8191D4EF-837D-418A-981D-28E48CD8A8CB}" srcOrd="15" destOrd="0" presId="urn:microsoft.com/office/officeart/2008/layout/LinedList"/>
    <dgm:cxn modelId="{96B8DE28-2520-4FCF-A3AF-ABE61A05702B}" type="presParOf" srcId="{8191D4EF-837D-418A-981D-28E48CD8A8CB}" destId="{F9BF9763-77E7-4111-A5AB-EB140EC203DD}" srcOrd="0" destOrd="0" presId="urn:microsoft.com/office/officeart/2008/layout/LinedList"/>
    <dgm:cxn modelId="{7F513958-ABDB-4E99-ABD4-B93414E257CF}" type="presParOf" srcId="{8191D4EF-837D-418A-981D-28E48CD8A8CB}" destId="{E9176AD2-C950-4103-A0C2-6AAEC45005F0}" srcOrd="1" destOrd="0" presId="urn:microsoft.com/office/officeart/2008/layout/LinedList"/>
    <dgm:cxn modelId="{307A4DA8-C2F1-466D-B438-3B7D226B3CDF}" type="presParOf" srcId="{4164D45A-0B5B-4AD6-8D3B-E7258E877997}" destId="{5A234E89-D0F8-4998-9912-1AEB06720CF9}" srcOrd="16" destOrd="0" presId="urn:microsoft.com/office/officeart/2008/layout/LinedList"/>
    <dgm:cxn modelId="{0DD49519-4EAD-48A4-AD01-19F94BA0713E}" type="presParOf" srcId="{4164D45A-0B5B-4AD6-8D3B-E7258E877997}" destId="{94E0FF28-E484-4477-BEB2-552DFE770BDD}" srcOrd="17" destOrd="0" presId="urn:microsoft.com/office/officeart/2008/layout/LinedList"/>
    <dgm:cxn modelId="{FD83B5C7-1E80-4D98-9B69-D3EF5755C740}" type="presParOf" srcId="{94E0FF28-E484-4477-BEB2-552DFE770BDD}" destId="{F8570CD0-4EC6-41A7-AD41-F80964D97370}" srcOrd="0" destOrd="0" presId="urn:microsoft.com/office/officeart/2008/layout/LinedList"/>
    <dgm:cxn modelId="{C2C97846-1431-4D11-873F-F8E543BB3055}" type="presParOf" srcId="{94E0FF28-E484-4477-BEB2-552DFE770BDD}" destId="{80D600F7-477A-4160-A3B8-92C657D4C696}" srcOrd="1" destOrd="0" presId="urn:microsoft.com/office/officeart/2008/layout/LinedList"/>
    <dgm:cxn modelId="{CAAE1DFF-A50E-49DF-BAE4-39D085885500}" type="presParOf" srcId="{4164D45A-0B5B-4AD6-8D3B-E7258E877997}" destId="{8716E7F0-2A14-49C8-A65D-6BC668BEE78C}" srcOrd="18" destOrd="0" presId="urn:microsoft.com/office/officeart/2008/layout/LinedList"/>
    <dgm:cxn modelId="{21778A1A-F374-4103-9916-F35504728E03}" type="presParOf" srcId="{4164D45A-0B5B-4AD6-8D3B-E7258E877997}" destId="{D7EF2009-C91A-4223-9F71-0AA71D308F22}" srcOrd="19" destOrd="0" presId="urn:microsoft.com/office/officeart/2008/layout/LinedList"/>
    <dgm:cxn modelId="{8A025F37-D479-4307-92F0-541A8198DDBB}" type="presParOf" srcId="{D7EF2009-C91A-4223-9F71-0AA71D308F22}" destId="{27BB1771-FC58-4BA9-BAFD-173BB2405611}" srcOrd="0" destOrd="0" presId="urn:microsoft.com/office/officeart/2008/layout/LinedList"/>
    <dgm:cxn modelId="{EDB5D82C-264C-4398-B924-2BAC2DA6B130}" type="presParOf" srcId="{D7EF2009-C91A-4223-9F71-0AA71D308F22}" destId="{A11EBCA8-2C07-4087-B4EC-8D533E605CFE}" srcOrd="1" destOrd="0" presId="urn:microsoft.com/office/officeart/2008/layout/LinedList"/>
    <dgm:cxn modelId="{E0FA39A7-616F-4671-A4E5-B6166F58505F}" type="presParOf" srcId="{4164D45A-0B5B-4AD6-8D3B-E7258E877997}" destId="{44BBC4F1-D30B-4D98-8DEF-402DC6045199}" srcOrd="20" destOrd="0" presId="urn:microsoft.com/office/officeart/2008/layout/LinedList"/>
    <dgm:cxn modelId="{FDB47D35-DEC4-4D46-8F34-16243D840116}" type="presParOf" srcId="{4164D45A-0B5B-4AD6-8D3B-E7258E877997}" destId="{C4D1567E-F72A-4B8C-81CE-E1055C9191F3}" srcOrd="21" destOrd="0" presId="urn:microsoft.com/office/officeart/2008/layout/LinedList"/>
    <dgm:cxn modelId="{8AD69F3C-7EF4-4459-9C81-7D4EBDB4464B}" type="presParOf" srcId="{C4D1567E-F72A-4B8C-81CE-E1055C9191F3}" destId="{7BFC09C4-9905-414B-BD7E-1BDCF76F4E41}" srcOrd="0" destOrd="0" presId="urn:microsoft.com/office/officeart/2008/layout/LinedList"/>
    <dgm:cxn modelId="{8CF075D3-F962-4164-8797-D7C917AAAC37}" type="presParOf" srcId="{C4D1567E-F72A-4B8C-81CE-E1055C9191F3}" destId="{1E16C043-81DC-4A8D-BBD1-3D6B41013F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3895678-54D5-4AFA-884B-44D7A16E607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BFCB3ED-5135-42AC-85F7-C9198BCF42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 Manager: Overall planning, budgeting, and coordination</a:t>
          </a:r>
        </a:p>
      </dgm:t>
    </dgm:pt>
    <dgm:pt modelId="{48BFF452-BB70-47B1-85D2-8C227A09E6F0}" type="parTrans" cxnId="{90B14526-9645-42A4-BCAD-E76891144F2E}">
      <dgm:prSet/>
      <dgm:spPr/>
      <dgm:t>
        <a:bodyPr/>
        <a:lstStyle/>
        <a:p>
          <a:endParaRPr lang="en-US"/>
        </a:p>
      </dgm:t>
    </dgm:pt>
    <dgm:pt modelId="{653CE737-8B91-4A90-A110-357001C9F0AE}" type="sibTrans" cxnId="{90B14526-9645-42A4-BCAD-E76891144F2E}">
      <dgm:prSet/>
      <dgm:spPr/>
      <dgm:t>
        <a:bodyPr/>
        <a:lstStyle/>
        <a:p>
          <a:endParaRPr lang="en-US"/>
        </a:p>
      </dgm:t>
    </dgm:pt>
    <dgm:pt modelId="{F76873D4-CDAF-4681-96AA-AC375E7BCE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Software Engineer: Development of core system logic and functionality</a:t>
          </a:r>
        </a:p>
      </dgm:t>
    </dgm:pt>
    <dgm:pt modelId="{CB8C9303-385D-4083-9A8B-92882CCF4416}" type="parTrans" cxnId="{11DFBE22-C36E-4A87-B63C-8BE538A760D5}">
      <dgm:prSet/>
      <dgm:spPr/>
      <dgm:t>
        <a:bodyPr/>
        <a:lstStyle/>
        <a:p>
          <a:endParaRPr lang="en-US"/>
        </a:p>
      </dgm:t>
    </dgm:pt>
    <dgm:pt modelId="{A4DA17CC-87F9-447B-8B12-6912DA9EBC02}" type="sibTrans" cxnId="{11DFBE22-C36E-4A87-B63C-8BE538A760D5}">
      <dgm:prSet/>
      <dgm:spPr/>
      <dgm:t>
        <a:bodyPr/>
        <a:lstStyle/>
        <a:p>
          <a:endParaRPr lang="en-US"/>
        </a:p>
      </dgm:t>
    </dgm:pt>
    <dgm:pt modelId="{486EC001-5212-47C8-ABAF-60AA903AAA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Hardware Engineer: Integration and maintenance of hardware components</a:t>
          </a:r>
        </a:p>
      </dgm:t>
    </dgm:pt>
    <dgm:pt modelId="{93FC1F10-4A1C-4324-9EED-E94D764465A6}" type="parTrans" cxnId="{FDECADF2-7C24-490F-8128-4CCBB3C778C8}">
      <dgm:prSet/>
      <dgm:spPr/>
      <dgm:t>
        <a:bodyPr/>
        <a:lstStyle/>
        <a:p>
          <a:endParaRPr lang="en-US"/>
        </a:p>
      </dgm:t>
    </dgm:pt>
    <dgm:pt modelId="{BDCF5A7A-FF4A-40BF-BFEA-AD39849A4150}" type="sibTrans" cxnId="{FDECADF2-7C24-490F-8128-4CCBB3C778C8}">
      <dgm:prSet/>
      <dgm:spPr/>
      <dgm:t>
        <a:bodyPr/>
        <a:lstStyle/>
        <a:p>
          <a:endParaRPr lang="en-US"/>
        </a:p>
      </dgm:t>
    </dgm:pt>
    <dgm:pt modelId="{9911ACFF-5192-45CB-8E90-FD097CF1DB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UI/UX Designer: Creation of user-friendly interfaces and interaction elements</a:t>
          </a:r>
        </a:p>
      </dgm:t>
    </dgm:pt>
    <dgm:pt modelId="{B31DDA83-CACB-4D0B-9377-FF14688413F4}" type="parTrans" cxnId="{2AE58AE3-8BEC-47DD-B938-CED8C741C261}">
      <dgm:prSet/>
      <dgm:spPr/>
      <dgm:t>
        <a:bodyPr/>
        <a:lstStyle/>
        <a:p>
          <a:endParaRPr lang="en-US"/>
        </a:p>
      </dgm:t>
    </dgm:pt>
    <dgm:pt modelId="{612185F4-52C3-4F44-8971-654FFC4982AC}" type="sibTrans" cxnId="{2AE58AE3-8BEC-47DD-B938-CED8C741C261}">
      <dgm:prSet/>
      <dgm:spPr/>
      <dgm:t>
        <a:bodyPr/>
        <a:lstStyle/>
        <a:p>
          <a:endParaRPr lang="en-US"/>
        </a:p>
      </dgm:t>
    </dgm:pt>
    <dgm:pt modelId="{97369023-99FD-432C-8132-F78D4D13F2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Analyst: Development of data analysis models and reporting tools</a:t>
          </a:r>
        </a:p>
      </dgm:t>
    </dgm:pt>
    <dgm:pt modelId="{D67ABEB9-2224-4339-843C-B3E0BC199F31}" type="parTrans" cxnId="{38F4A981-355B-4178-B0E1-AB6B552FBB25}">
      <dgm:prSet/>
      <dgm:spPr/>
      <dgm:t>
        <a:bodyPr/>
        <a:lstStyle/>
        <a:p>
          <a:endParaRPr lang="en-US"/>
        </a:p>
      </dgm:t>
    </dgm:pt>
    <dgm:pt modelId="{B5DA3392-054D-4613-BD4C-0C973E9CAD05}" type="sibTrans" cxnId="{38F4A981-355B-4178-B0E1-AB6B552FBB25}">
      <dgm:prSet/>
      <dgm:spPr/>
      <dgm:t>
        <a:bodyPr/>
        <a:lstStyle/>
        <a:p>
          <a:endParaRPr lang="en-US"/>
        </a:p>
      </dgm:t>
    </dgm:pt>
    <dgm:pt modelId="{9A90A30C-11A6-4138-9269-517423C4D0E0}" type="pres">
      <dgm:prSet presAssocID="{B3895678-54D5-4AFA-884B-44D7A16E6076}" presName="root" presStyleCnt="0">
        <dgm:presLayoutVars>
          <dgm:dir/>
          <dgm:resizeHandles val="exact"/>
        </dgm:presLayoutVars>
      </dgm:prSet>
      <dgm:spPr/>
    </dgm:pt>
    <dgm:pt modelId="{BC0E7CBE-3660-4462-8634-191C1959C3AF}" type="pres">
      <dgm:prSet presAssocID="{CBFCB3ED-5135-42AC-85F7-C9198BCF42AC}" presName="compNode" presStyleCnt="0"/>
      <dgm:spPr/>
    </dgm:pt>
    <dgm:pt modelId="{6C7221E8-79B1-4DFE-806A-D4645EF0EDC4}" type="pres">
      <dgm:prSet presAssocID="{CBFCB3ED-5135-42AC-85F7-C9198BCF42AC}" presName="bgRect" presStyleLbl="bgShp" presStyleIdx="0" presStyleCnt="5"/>
      <dgm:spPr/>
    </dgm:pt>
    <dgm:pt modelId="{6320C60C-2B9A-444B-9F58-80871EABA173}" type="pres">
      <dgm:prSet presAssocID="{CBFCB3ED-5135-42AC-85F7-C9198BCF42A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D046DF7D-45CF-4689-9B8B-1D9B8B06CB5B}" type="pres">
      <dgm:prSet presAssocID="{CBFCB3ED-5135-42AC-85F7-C9198BCF42AC}" presName="spaceRect" presStyleCnt="0"/>
      <dgm:spPr/>
    </dgm:pt>
    <dgm:pt modelId="{A8CCD40B-C4BF-49D3-BDA0-23089AAA4F8D}" type="pres">
      <dgm:prSet presAssocID="{CBFCB3ED-5135-42AC-85F7-C9198BCF42AC}" presName="parTx" presStyleLbl="revTx" presStyleIdx="0" presStyleCnt="5">
        <dgm:presLayoutVars>
          <dgm:chMax val="0"/>
          <dgm:chPref val="0"/>
        </dgm:presLayoutVars>
      </dgm:prSet>
      <dgm:spPr/>
    </dgm:pt>
    <dgm:pt modelId="{502C160A-EC10-4FFB-B056-6B77D3F2595B}" type="pres">
      <dgm:prSet presAssocID="{653CE737-8B91-4A90-A110-357001C9F0AE}" presName="sibTrans" presStyleCnt="0"/>
      <dgm:spPr/>
    </dgm:pt>
    <dgm:pt modelId="{CC81AFB2-C2B8-4557-A0E0-CA18331D36AD}" type="pres">
      <dgm:prSet presAssocID="{F76873D4-CDAF-4681-96AA-AC375E7BCEFD}" presName="compNode" presStyleCnt="0"/>
      <dgm:spPr/>
    </dgm:pt>
    <dgm:pt modelId="{9E1AA22E-F1FE-4FEE-8CE8-6432DEE65B2A}" type="pres">
      <dgm:prSet presAssocID="{F76873D4-CDAF-4681-96AA-AC375E7BCEFD}" presName="bgRect" presStyleLbl="bgShp" presStyleIdx="1" presStyleCnt="5"/>
      <dgm:spPr/>
    </dgm:pt>
    <dgm:pt modelId="{CAFD915C-394B-4511-8753-3C794E1EAA3F}" type="pres">
      <dgm:prSet presAssocID="{F76873D4-CDAF-4681-96AA-AC375E7BCEF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AF51518-2768-4DD9-B389-B74D723FA86C}" type="pres">
      <dgm:prSet presAssocID="{F76873D4-CDAF-4681-96AA-AC375E7BCEFD}" presName="spaceRect" presStyleCnt="0"/>
      <dgm:spPr/>
    </dgm:pt>
    <dgm:pt modelId="{6BADC889-3934-4C52-B611-9767F3CB4810}" type="pres">
      <dgm:prSet presAssocID="{F76873D4-CDAF-4681-96AA-AC375E7BCEFD}" presName="parTx" presStyleLbl="revTx" presStyleIdx="1" presStyleCnt="5">
        <dgm:presLayoutVars>
          <dgm:chMax val="0"/>
          <dgm:chPref val="0"/>
        </dgm:presLayoutVars>
      </dgm:prSet>
      <dgm:spPr/>
    </dgm:pt>
    <dgm:pt modelId="{9B18CFB5-CDF1-434E-A5FF-7195A04FF1A8}" type="pres">
      <dgm:prSet presAssocID="{A4DA17CC-87F9-447B-8B12-6912DA9EBC02}" presName="sibTrans" presStyleCnt="0"/>
      <dgm:spPr/>
    </dgm:pt>
    <dgm:pt modelId="{274A4EDC-081B-43DE-8DFF-F0197938F776}" type="pres">
      <dgm:prSet presAssocID="{486EC001-5212-47C8-ABAF-60AA903AAAB3}" presName="compNode" presStyleCnt="0"/>
      <dgm:spPr/>
    </dgm:pt>
    <dgm:pt modelId="{05D466D9-0BFF-480A-92CF-91EBA41F75C9}" type="pres">
      <dgm:prSet presAssocID="{486EC001-5212-47C8-ABAF-60AA903AAAB3}" presName="bgRect" presStyleLbl="bgShp" presStyleIdx="2" presStyleCnt="5"/>
      <dgm:spPr/>
    </dgm:pt>
    <dgm:pt modelId="{50ECB258-362E-4C83-BF6D-FB65D7281CC4}" type="pres">
      <dgm:prSet presAssocID="{486EC001-5212-47C8-ABAF-60AA903AAAB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730D00F-0E6B-4953-A517-9440B2886BC8}" type="pres">
      <dgm:prSet presAssocID="{486EC001-5212-47C8-ABAF-60AA903AAAB3}" presName="spaceRect" presStyleCnt="0"/>
      <dgm:spPr/>
    </dgm:pt>
    <dgm:pt modelId="{22EBB284-A6AE-45A8-89FD-A61020126103}" type="pres">
      <dgm:prSet presAssocID="{486EC001-5212-47C8-ABAF-60AA903AAAB3}" presName="parTx" presStyleLbl="revTx" presStyleIdx="2" presStyleCnt="5">
        <dgm:presLayoutVars>
          <dgm:chMax val="0"/>
          <dgm:chPref val="0"/>
        </dgm:presLayoutVars>
      </dgm:prSet>
      <dgm:spPr/>
    </dgm:pt>
    <dgm:pt modelId="{4A77393A-EF05-472C-B0A5-BE76079DDA04}" type="pres">
      <dgm:prSet presAssocID="{BDCF5A7A-FF4A-40BF-BFEA-AD39849A4150}" presName="sibTrans" presStyleCnt="0"/>
      <dgm:spPr/>
    </dgm:pt>
    <dgm:pt modelId="{9F7241A7-FEC7-4A16-9C73-4B339317324B}" type="pres">
      <dgm:prSet presAssocID="{9911ACFF-5192-45CB-8E90-FD097CF1DBDB}" presName="compNode" presStyleCnt="0"/>
      <dgm:spPr/>
    </dgm:pt>
    <dgm:pt modelId="{B484F1A7-C82A-4AF0-9636-F14F7987CEDF}" type="pres">
      <dgm:prSet presAssocID="{9911ACFF-5192-45CB-8E90-FD097CF1DBDB}" presName="bgRect" presStyleLbl="bgShp" presStyleIdx="3" presStyleCnt="5"/>
      <dgm:spPr/>
    </dgm:pt>
    <dgm:pt modelId="{0F31F36B-9355-49DF-A4EA-B831688FBCC8}" type="pres">
      <dgm:prSet presAssocID="{9911ACFF-5192-45CB-8E90-FD097CF1DBD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113EC22-C895-471B-A3E3-563E22E23E5D}" type="pres">
      <dgm:prSet presAssocID="{9911ACFF-5192-45CB-8E90-FD097CF1DBDB}" presName="spaceRect" presStyleCnt="0"/>
      <dgm:spPr/>
    </dgm:pt>
    <dgm:pt modelId="{AC530784-BC42-4C8E-98AD-476F14005C57}" type="pres">
      <dgm:prSet presAssocID="{9911ACFF-5192-45CB-8E90-FD097CF1DBDB}" presName="parTx" presStyleLbl="revTx" presStyleIdx="3" presStyleCnt="5">
        <dgm:presLayoutVars>
          <dgm:chMax val="0"/>
          <dgm:chPref val="0"/>
        </dgm:presLayoutVars>
      </dgm:prSet>
      <dgm:spPr/>
    </dgm:pt>
    <dgm:pt modelId="{BA61977B-DC97-4D18-8AC0-5121EA06B242}" type="pres">
      <dgm:prSet presAssocID="{612185F4-52C3-4F44-8971-654FFC4982AC}" presName="sibTrans" presStyleCnt="0"/>
      <dgm:spPr/>
    </dgm:pt>
    <dgm:pt modelId="{44557081-30FD-412F-8F14-5A4636F463E5}" type="pres">
      <dgm:prSet presAssocID="{97369023-99FD-432C-8132-F78D4D13F258}" presName="compNode" presStyleCnt="0"/>
      <dgm:spPr/>
    </dgm:pt>
    <dgm:pt modelId="{5E08C2B2-62AC-46BD-86B3-CE7084C640EE}" type="pres">
      <dgm:prSet presAssocID="{97369023-99FD-432C-8132-F78D4D13F258}" presName="bgRect" presStyleLbl="bgShp" presStyleIdx="4" presStyleCnt="5"/>
      <dgm:spPr/>
    </dgm:pt>
    <dgm:pt modelId="{C051CAC9-43AE-4D86-8127-618C8B6AABB4}" type="pres">
      <dgm:prSet presAssocID="{97369023-99FD-432C-8132-F78D4D13F25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E622145-E94A-4628-931F-7BA3E7A8494E}" type="pres">
      <dgm:prSet presAssocID="{97369023-99FD-432C-8132-F78D4D13F258}" presName="spaceRect" presStyleCnt="0"/>
      <dgm:spPr/>
    </dgm:pt>
    <dgm:pt modelId="{7C0C2A44-FBC2-4699-BDBE-D3F6D27D4120}" type="pres">
      <dgm:prSet presAssocID="{97369023-99FD-432C-8132-F78D4D13F25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1DFBE22-C36E-4A87-B63C-8BE538A760D5}" srcId="{B3895678-54D5-4AFA-884B-44D7A16E6076}" destId="{F76873D4-CDAF-4681-96AA-AC375E7BCEFD}" srcOrd="1" destOrd="0" parTransId="{CB8C9303-385D-4083-9A8B-92882CCF4416}" sibTransId="{A4DA17CC-87F9-447B-8B12-6912DA9EBC02}"/>
    <dgm:cxn modelId="{90B14526-9645-42A4-BCAD-E76891144F2E}" srcId="{B3895678-54D5-4AFA-884B-44D7A16E6076}" destId="{CBFCB3ED-5135-42AC-85F7-C9198BCF42AC}" srcOrd="0" destOrd="0" parTransId="{48BFF452-BB70-47B1-85D2-8C227A09E6F0}" sibTransId="{653CE737-8B91-4A90-A110-357001C9F0AE}"/>
    <dgm:cxn modelId="{B5669681-7305-4BF4-AB6D-D5BDAFA77E74}" type="presOf" srcId="{F76873D4-CDAF-4681-96AA-AC375E7BCEFD}" destId="{6BADC889-3934-4C52-B611-9767F3CB4810}" srcOrd="0" destOrd="0" presId="urn:microsoft.com/office/officeart/2018/2/layout/IconVerticalSolidList"/>
    <dgm:cxn modelId="{38F4A981-355B-4178-B0E1-AB6B552FBB25}" srcId="{B3895678-54D5-4AFA-884B-44D7A16E6076}" destId="{97369023-99FD-432C-8132-F78D4D13F258}" srcOrd="4" destOrd="0" parTransId="{D67ABEB9-2224-4339-843C-B3E0BC199F31}" sibTransId="{B5DA3392-054D-4613-BD4C-0C973E9CAD05}"/>
    <dgm:cxn modelId="{001098AE-6A01-49F0-863C-A4CB0AD6CB0C}" type="presOf" srcId="{CBFCB3ED-5135-42AC-85F7-C9198BCF42AC}" destId="{A8CCD40B-C4BF-49D3-BDA0-23089AAA4F8D}" srcOrd="0" destOrd="0" presId="urn:microsoft.com/office/officeart/2018/2/layout/IconVerticalSolidList"/>
    <dgm:cxn modelId="{9BB7AED7-A6A8-40B5-835A-E43EAC33D73C}" type="presOf" srcId="{B3895678-54D5-4AFA-884B-44D7A16E6076}" destId="{9A90A30C-11A6-4138-9269-517423C4D0E0}" srcOrd="0" destOrd="0" presId="urn:microsoft.com/office/officeart/2018/2/layout/IconVerticalSolidList"/>
    <dgm:cxn modelId="{A73724E3-C1C5-4B6A-88EE-77C094801A59}" type="presOf" srcId="{97369023-99FD-432C-8132-F78D4D13F258}" destId="{7C0C2A44-FBC2-4699-BDBE-D3F6D27D4120}" srcOrd="0" destOrd="0" presId="urn:microsoft.com/office/officeart/2018/2/layout/IconVerticalSolidList"/>
    <dgm:cxn modelId="{2AE58AE3-8BEC-47DD-B938-CED8C741C261}" srcId="{B3895678-54D5-4AFA-884B-44D7A16E6076}" destId="{9911ACFF-5192-45CB-8E90-FD097CF1DBDB}" srcOrd="3" destOrd="0" parTransId="{B31DDA83-CACB-4D0B-9377-FF14688413F4}" sibTransId="{612185F4-52C3-4F44-8971-654FFC4982AC}"/>
    <dgm:cxn modelId="{28238EE7-3357-4709-BBF2-1B4D4AE7F0B7}" type="presOf" srcId="{486EC001-5212-47C8-ABAF-60AA903AAAB3}" destId="{22EBB284-A6AE-45A8-89FD-A61020126103}" srcOrd="0" destOrd="0" presId="urn:microsoft.com/office/officeart/2018/2/layout/IconVerticalSolidList"/>
    <dgm:cxn modelId="{FDECADF2-7C24-490F-8128-4CCBB3C778C8}" srcId="{B3895678-54D5-4AFA-884B-44D7A16E6076}" destId="{486EC001-5212-47C8-ABAF-60AA903AAAB3}" srcOrd="2" destOrd="0" parTransId="{93FC1F10-4A1C-4324-9EED-E94D764465A6}" sibTransId="{BDCF5A7A-FF4A-40BF-BFEA-AD39849A4150}"/>
    <dgm:cxn modelId="{9C4590FD-BDF2-4C61-9A70-14A0DE831E2D}" type="presOf" srcId="{9911ACFF-5192-45CB-8E90-FD097CF1DBDB}" destId="{AC530784-BC42-4C8E-98AD-476F14005C57}" srcOrd="0" destOrd="0" presId="urn:microsoft.com/office/officeart/2018/2/layout/IconVerticalSolidList"/>
    <dgm:cxn modelId="{D0E41544-19F7-4197-8E38-B3D0B59F1B43}" type="presParOf" srcId="{9A90A30C-11A6-4138-9269-517423C4D0E0}" destId="{BC0E7CBE-3660-4462-8634-191C1959C3AF}" srcOrd="0" destOrd="0" presId="urn:microsoft.com/office/officeart/2018/2/layout/IconVerticalSolidList"/>
    <dgm:cxn modelId="{0C2769F2-BA32-401A-9C0D-F0B3B8C9780B}" type="presParOf" srcId="{BC0E7CBE-3660-4462-8634-191C1959C3AF}" destId="{6C7221E8-79B1-4DFE-806A-D4645EF0EDC4}" srcOrd="0" destOrd="0" presId="urn:microsoft.com/office/officeart/2018/2/layout/IconVerticalSolidList"/>
    <dgm:cxn modelId="{D2C85143-99A2-404C-B8B1-77ED04793806}" type="presParOf" srcId="{BC0E7CBE-3660-4462-8634-191C1959C3AF}" destId="{6320C60C-2B9A-444B-9F58-80871EABA173}" srcOrd="1" destOrd="0" presId="urn:microsoft.com/office/officeart/2018/2/layout/IconVerticalSolidList"/>
    <dgm:cxn modelId="{AC2FCA02-233E-456F-976F-42111A4547C1}" type="presParOf" srcId="{BC0E7CBE-3660-4462-8634-191C1959C3AF}" destId="{D046DF7D-45CF-4689-9B8B-1D9B8B06CB5B}" srcOrd="2" destOrd="0" presId="urn:microsoft.com/office/officeart/2018/2/layout/IconVerticalSolidList"/>
    <dgm:cxn modelId="{6830027A-B3F8-4F79-8987-9F2FD7D338A0}" type="presParOf" srcId="{BC0E7CBE-3660-4462-8634-191C1959C3AF}" destId="{A8CCD40B-C4BF-49D3-BDA0-23089AAA4F8D}" srcOrd="3" destOrd="0" presId="urn:microsoft.com/office/officeart/2018/2/layout/IconVerticalSolidList"/>
    <dgm:cxn modelId="{D2D1519F-5479-4A5E-AE03-1ABAC44A3947}" type="presParOf" srcId="{9A90A30C-11A6-4138-9269-517423C4D0E0}" destId="{502C160A-EC10-4FFB-B056-6B77D3F2595B}" srcOrd="1" destOrd="0" presId="urn:microsoft.com/office/officeart/2018/2/layout/IconVerticalSolidList"/>
    <dgm:cxn modelId="{5166164E-C871-4738-8DED-070FD6C17BE7}" type="presParOf" srcId="{9A90A30C-11A6-4138-9269-517423C4D0E0}" destId="{CC81AFB2-C2B8-4557-A0E0-CA18331D36AD}" srcOrd="2" destOrd="0" presId="urn:microsoft.com/office/officeart/2018/2/layout/IconVerticalSolidList"/>
    <dgm:cxn modelId="{56D051BE-CA4A-4869-A2F7-6CB689F71F76}" type="presParOf" srcId="{CC81AFB2-C2B8-4557-A0E0-CA18331D36AD}" destId="{9E1AA22E-F1FE-4FEE-8CE8-6432DEE65B2A}" srcOrd="0" destOrd="0" presId="urn:microsoft.com/office/officeart/2018/2/layout/IconVerticalSolidList"/>
    <dgm:cxn modelId="{4101AAE9-6A75-4108-B67B-6716976A39AA}" type="presParOf" srcId="{CC81AFB2-C2B8-4557-A0E0-CA18331D36AD}" destId="{CAFD915C-394B-4511-8753-3C794E1EAA3F}" srcOrd="1" destOrd="0" presId="urn:microsoft.com/office/officeart/2018/2/layout/IconVerticalSolidList"/>
    <dgm:cxn modelId="{FEEF56C0-A15F-46F5-BA18-83D322D01677}" type="presParOf" srcId="{CC81AFB2-C2B8-4557-A0E0-CA18331D36AD}" destId="{EAF51518-2768-4DD9-B389-B74D723FA86C}" srcOrd="2" destOrd="0" presId="urn:microsoft.com/office/officeart/2018/2/layout/IconVerticalSolidList"/>
    <dgm:cxn modelId="{5B40EEFF-35C5-455E-90F4-B1FD63FD91A6}" type="presParOf" srcId="{CC81AFB2-C2B8-4557-A0E0-CA18331D36AD}" destId="{6BADC889-3934-4C52-B611-9767F3CB4810}" srcOrd="3" destOrd="0" presId="urn:microsoft.com/office/officeart/2018/2/layout/IconVerticalSolidList"/>
    <dgm:cxn modelId="{05A9FFBA-29EE-4749-9C58-E858FBB9CAB9}" type="presParOf" srcId="{9A90A30C-11A6-4138-9269-517423C4D0E0}" destId="{9B18CFB5-CDF1-434E-A5FF-7195A04FF1A8}" srcOrd="3" destOrd="0" presId="urn:microsoft.com/office/officeart/2018/2/layout/IconVerticalSolidList"/>
    <dgm:cxn modelId="{6F745188-4FB8-4F63-A2E0-7A76BF2030B3}" type="presParOf" srcId="{9A90A30C-11A6-4138-9269-517423C4D0E0}" destId="{274A4EDC-081B-43DE-8DFF-F0197938F776}" srcOrd="4" destOrd="0" presId="urn:microsoft.com/office/officeart/2018/2/layout/IconVerticalSolidList"/>
    <dgm:cxn modelId="{6807BF3A-31CD-4D63-83F3-30C4EA6FB0DD}" type="presParOf" srcId="{274A4EDC-081B-43DE-8DFF-F0197938F776}" destId="{05D466D9-0BFF-480A-92CF-91EBA41F75C9}" srcOrd="0" destOrd="0" presId="urn:microsoft.com/office/officeart/2018/2/layout/IconVerticalSolidList"/>
    <dgm:cxn modelId="{21DD3BC7-0A95-4D32-82E6-143693FEC9BC}" type="presParOf" srcId="{274A4EDC-081B-43DE-8DFF-F0197938F776}" destId="{50ECB258-362E-4C83-BF6D-FB65D7281CC4}" srcOrd="1" destOrd="0" presId="urn:microsoft.com/office/officeart/2018/2/layout/IconVerticalSolidList"/>
    <dgm:cxn modelId="{5486D5FB-FF19-4E50-9DEF-D40296862AC8}" type="presParOf" srcId="{274A4EDC-081B-43DE-8DFF-F0197938F776}" destId="{8730D00F-0E6B-4953-A517-9440B2886BC8}" srcOrd="2" destOrd="0" presId="urn:microsoft.com/office/officeart/2018/2/layout/IconVerticalSolidList"/>
    <dgm:cxn modelId="{3DBB0F9A-FF90-41B2-8099-8A26BFB10A91}" type="presParOf" srcId="{274A4EDC-081B-43DE-8DFF-F0197938F776}" destId="{22EBB284-A6AE-45A8-89FD-A61020126103}" srcOrd="3" destOrd="0" presId="urn:microsoft.com/office/officeart/2018/2/layout/IconVerticalSolidList"/>
    <dgm:cxn modelId="{FE9946B5-0644-47F2-B053-75EBFBF79D78}" type="presParOf" srcId="{9A90A30C-11A6-4138-9269-517423C4D0E0}" destId="{4A77393A-EF05-472C-B0A5-BE76079DDA04}" srcOrd="5" destOrd="0" presId="urn:microsoft.com/office/officeart/2018/2/layout/IconVerticalSolidList"/>
    <dgm:cxn modelId="{2B51A2C3-0C07-47C6-B250-4302450E2130}" type="presParOf" srcId="{9A90A30C-11A6-4138-9269-517423C4D0E0}" destId="{9F7241A7-FEC7-4A16-9C73-4B339317324B}" srcOrd="6" destOrd="0" presId="urn:microsoft.com/office/officeart/2018/2/layout/IconVerticalSolidList"/>
    <dgm:cxn modelId="{F69D8D64-DDE6-4177-9FB8-6FB7FB2052A4}" type="presParOf" srcId="{9F7241A7-FEC7-4A16-9C73-4B339317324B}" destId="{B484F1A7-C82A-4AF0-9636-F14F7987CEDF}" srcOrd="0" destOrd="0" presId="urn:microsoft.com/office/officeart/2018/2/layout/IconVerticalSolidList"/>
    <dgm:cxn modelId="{6FD3830B-F6F9-4E8F-A980-C1FDF8CB9DF7}" type="presParOf" srcId="{9F7241A7-FEC7-4A16-9C73-4B339317324B}" destId="{0F31F36B-9355-49DF-A4EA-B831688FBCC8}" srcOrd="1" destOrd="0" presId="urn:microsoft.com/office/officeart/2018/2/layout/IconVerticalSolidList"/>
    <dgm:cxn modelId="{391B582F-0323-4D29-AF99-E7B9037F1CE4}" type="presParOf" srcId="{9F7241A7-FEC7-4A16-9C73-4B339317324B}" destId="{3113EC22-C895-471B-A3E3-563E22E23E5D}" srcOrd="2" destOrd="0" presId="urn:microsoft.com/office/officeart/2018/2/layout/IconVerticalSolidList"/>
    <dgm:cxn modelId="{BB01870B-E94E-4341-BC76-E0594DC5B054}" type="presParOf" srcId="{9F7241A7-FEC7-4A16-9C73-4B339317324B}" destId="{AC530784-BC42-4C8E-98AD-476F14005C57}" srcOrd="3" destOrd="0" presId="urn:microsoft.com/office/officeart/2018/2/layout/IconVerticalSolidList"/>
    <dgm:cxn modelId="{C62AB3DF-4F97-4AD7-BB74-A6D49AE8A508}" type="presParOf" srcId="{9A90A30C-11A6-4138-9269-517423C4D0E0}" destId="{BA61977B-DC97-4D18-8AC0-5121EA06B242}" srcOrd="7" destOrd="0" presId="urn:microsoft.com/office/officeart/2018/2/layout/IconVerticalSolidList"/>
    <dgm:cxn modelId="{6D5666FE-8B1F-469D-B4F0-C299AA797472}" type="presParOf" srcId="{9A90A30C-11A6-4138-9269-517423C4D0E0}" destId="{44557081-30FD-412F-8F14-5A4636F463E5}" srcOrd="8" destOrd="0" presId="urn:microsoft.com/office/officeart/2018/2/layout/IconVerticalSolidList"/>
    <dgm:cxn modelId="{49DE3255-76CC-4D25-8C60-AC04C9C86CFE}" type="presParOf" srcId="{44557081-30FD-412F-8F14-5A4636F463E5}" destId="{5E08C2B2-62AC-46BD-86B3-CE7084C640EE}" srcOrd="0" destOrd="0" presId="urn:microsoft.com/office/officeart/2018/2/layout/IconVerticalSolidList"/>
    <dgm:cxn modelId="{A69117A7-32BC-4867-AAFD-D7CA3A5F11CA}" type="presParOf" srcId="{44557081-30FD-412F-8F14-5A4636F463E5}" destId="{C051CAC9-43AE-4D86-8127-618C8B6AABB4}" srcOrd="1" destOrd="0" presId="urn:microsoft.com/office/officeart/2018/2/layout/IconVerticalSolidList"/>
    <dgm:cxn modelId="{0DE0B117-BF82-4CE0-8846-7A03EEDF2366}" type="presParOf" srcId="{44557081-30FD-412F-8F14-5A4636F463E5}" destId="{EE622145-E94A-4628-931F-7BA3E7A8494E}" srcOrd="2" destOrd="0" presId="urn:microsoft.com/office/officeart/2018/2/layout/IconVerticalSolidList"/>
    <dgm:cxn modelId="{03B1BB5E-C363-412A-BE3F-02AA9E8CA915}" type="presParOf" srcId="{44557081-30FD-412F-8F14-5A4636F463E5}" destId="{7C0C2A44-FBC2-4699-BDBE-D3F6D27D41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86F1C4-5D4A-46C4-AA6E-390B8320A691}">
      <dsp:nvSpPr>
        <dsp:cNvPr id="0" name=""/>
        <dsp:cNvSpPr/>
      </dsp:nvSpPr>
      <dsp:spPr>
        <a:xfrm>
          <a:off x="0" y="400"/>
          <a:ext cx="9601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FC78-CCE5-440D-9021-DB7553CB8496}">
      <dsp:nvSpPr>
        <dsp:cNvPr id="0" name=""/>
        <dsp:cNvSpPr/>
      </dsp:nvSpPr>
      <dsp:spPr>
        <a:xfrm>
          <a:off x="0" y="400"/>
          <a:ext cx="9601200" cy="655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Why we need a change: The inefficiencies of Traditional Attendance</a:t>
          </a:r>
        </a:p>
      </dsp:txBody>
      <dsp:txXfrm>
        <a:off x="0" y="400"/>
        <a:ext cx="9601200" cy="655734"/>
      </dsp:txXfrm>
    </dsp:sp>
    <dsp:sp modelId="{286592E0-388D-47A2-9FF2-7CAFC0208D65}">
      <dsp:nvSpPr>
        <dsp:cNvPr id="0" name=""/>
        <dsp:cNvSpPr/>
      </dsp:nvSpPr>
      <dsp:spPr>
        <a:xfrm>
          <a:off x="0" y="656135"/>
          <a:ext cx="96012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FA738-2EBA-4267-9745-934938ACF5DC}">
      <dsp:nvSpPr>
        <dsp:cNvPr id="0" name=""/>
        <dsp:cNvSpPr/>
      </dsp:nvSpPr>
      <dsp:spPr>
        <a:xfrm>
          <a:off x="0" y="656135"/>
          <a:ext cx="9601200" cy="655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oudy Old Style"/>
            </a:rPr>
            <a:t> 1. </a:t>
          </a:r>
          <a:r>
            <a:rPr lang="en-US" sz="2400" kern="1200" dirty="0"/>
            <a:t>Time-consuming manual processes</a:t>
          </a:r>
        </a:p>
      </dsp:txBody>
      <dsp:txXfrm>
        <a:off x="0" y="656135"/>
        <a:ext cx="9601200" cy="655734"/>
      </dsp:txXfrm>
    </dsp:sp>
    <dsp:sp modelId="{008E3B9A-D60B-4848-A183-562B58F36DC5}">
      <dsp:nvSpPr>
        <dsp:cNvPr id="0" name=""/>
        <dsp:cNvSpPr/>
      </dsp:nvSpPr>
      <dsp:spPr>
        <a:xfrm>
          <a:off x="0" y="1311870"/>
          <a:ext cx="96012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7F777-FF07-4DAF-9B84-518CC5F477B2}">
      <dsp:nvSpPr>
        <dsp:cNvPr id="0" name=""/>
        <dsp:cNvSpPr/>
      </dsp:nvSpPr>
      <dsp:spPr>
        <a:xfrm>
          <a:off x="0" y="1311870"/>
          <a:ext cx="9601200" cy="655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oudy Old Style"/>
            </a:rPr>
            <a:t> 2. Prone</a:t>
          </a:r>
          <a:r>
            <a:rPr lang="en-US" sz="2400" kern="1200" dirty="0"/>
            <a:t> to human error and data inconsistencies</a:t>
          </a:r>
        </a:p>
      </dsp:txBody>
      <dsp:txXfrm>
        <a:off x="0" y="1311870"/>
        <a:ext cx="9601200" cy="655734"/>
      </dsp:txXfrm>
    </dsp:sp>
    <dsp:sp modelId="{7995F9DB-7543-4073-9260-D5EE6E587A72}">
      <dsp:nvSpPr>
        <dsp:cNvPr id="0" name=""/>
        <dsp:cNvSpPr/>
      </dsp:nvSpPr>
      <dsp:spPr>
        <a:xfrm>
          <a:off x="0" y="1967604"/>
          <a:ext cx="96012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F6C8A-01C9-4003-BD53-DFBFA3F26873}">
      <dsp:nvSpPr>
        <dsp:cNvPr id="0" name=""/>
        <dsp:cNvSpPr/>
      </dsp:nvSpPr>
      <dsp:spPr>
        <a:xfrm>
          <a:off x="0" y="1967604"/>
          <a:ext cx="9601200" cy="655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oudy Old Style"/>
            </a:rPr>
            <a:t> 3. Lack</a:t>
          </a:r>
          <a:r>
            <a:rPr lang="en-US" sz="2400" kern="1200" dirty="0"/>
            <a:t> of real-time data and insights</a:t>
          </a:r>
        </a:p>
      </dsp:txBody>
      <dsp:txXfrm>
        <a:off x="0" y="1967604"/>
        <a:ext cx="9601200" cy="655734"/>
      </dsp:txXfrm>
    </dsp:sp>
    <dsp:sp modelId="{7E755960-7800-4D58-8E53-89296012AAE3}">
      <dsp:nvSpPr>
        <dsp:cNvPr id="0" name=""/>
        <dsp:cNvSpPr/>
      </dsp:nvSpPr>
      <dsp:spPr>
        <a:xfrm>
          <a:off x="0" y="2623339"/>
          <a:ext cx="96012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5F2FB-AD6F-40DF-AC1C-314806360A80}">
      <dsp:nvSpPr>
        <dsp:cNvPr id="0" name=""/>
        <dsp:cNvSpPr/>
      </dsp:nvSpPr>
      <dsp:spPr>
        <a:xfrm>
          <a:off x="0" y="2623339"/>
          <a:ext cx="9601200" cy="655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oudy Old Style"/>
            </a:rPr>
            <a:t> 4. Challenges</a:t>
          </a:r>
          <a:r>
            <a:rPr lang="en-US" sz="2400" kern="1200" dirty="0"/>
            <a:t> verifying student identity</a:t>
          </a:r>
        </a:p>
      </dsp:txBody>
      <dsp:txXfrm>
        <a:off x="0" y="2623339"/>
        <a:ext cx="9601200" cy="6557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BE043-E079-403B-8AA7-9AF027369DCF}">
      <dsp:nvSpPr>
        <dsp:cNvPr id="0" name=""/>
        <dsp:cNvSpPr/>
      </dsp:nvSpPr>
      <dsp:spPr>
        <a:xfrm>
          <a:off x="0" y="1771"/>
          <a:ext cx="4663440" cy="897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568EB-9D93-4E15-A756-8451C1E0A393}">
      <dsp:nvSpPr>
        <dsp:cNvPr id="0" name=""/>
        <dsp:cNvSpPr/>
      </dsp:nvSpPr>
      <dsp:spPr>
        <a:xfrm>
          <a:off x="271527" y="203733"/>
          <a:ext cx="493686" cy="4936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D3B0E-A00E-4684-9853-C53A1B10A64C}">
      <dsp:nvSpPr>
        <dsp:cNvPr id="0" name=""/>
        <dsp:cNvSpPr/>
      </dsp:nvSpPr>
      <dsp:spPr>
        <a:xfrm>
          <a:off x="1036741" y="1771"/>
          <a:ext cx="3626698" cy="897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97" tIns="94997" rIns="94997" bIns="949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Biometrics (fingerprint) or RFID tags for accurate identification (CSU ID)</a:t>
          </a:r>
        </a:p>
      </dsp:txBody>
      <dsp:txXfrm>
        <a:off x="1036741" y="1771"/>
        <a:ext cx="3626698" cy="897611"/>
      </dsp:txXfrm>
    </dsp:sp>
    <dsp:sp modelId="{D70BE7A9-C25E-4207-9BB5-EFB2DB96DE77}">
      <dsp:nvSpPr>
        <dsp:cNvPr id="0" name=""/>
        <dsp:cNvSpPr/>
      </dsp:nvSpPr>
      <dsp:spPr>
        <a:xfrm>
          <a:off x="0" y="1123786"/>
          <a:ext cx="4663440" cy="897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CF5132-6F88-431A-A8F0-C7AFD277A455}">
      <dsp:nvSpPr>
        <dsp:cNvPr id="0" name=""/>
        <dsp:cNvSpPr/>
      </dsp:nvSpPr>
      <dsp:spPr>
        <a:xfrm>
          <a:off x="271527" y="1325748"/>
          <a:ext cx="493686" cy="4936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AEFD7-F1DD-4301-9F3F-3E33B5799156}">
      <dsp:nvSpPr>
        <dsp:cNvPr id="0" name=""/>
        <dsp:cNvSpPr/>
      </dsp:nvSpPr>
      <dsp:spPr>
        <a:xfrm>
          <a:off x="1036741" y="1123786"/>
          <a:ext cx="3626698" cy="897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97" tIns="94997" rIns="94997" bIns="949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Automatic data capture and real-time tracking</a:t>
          </a:r>
        </a:p>
      </dsp:txBody>
      <dsp:txXfrm>
        <a:off x="1036741" y="1123786"/>
        <a:ext cx="3626698" cy="897611"/>
      </dsp:txXfrm>
    </dsp:sp>
    <dsp:sp modelId="{35728624-8A9C-4F85-938E-BE3D4A41BCA8}">
      <dsp:nvSpPr>
        <dsp:cNvPr id="0" name=""/>
        <dsp:cNvSpPr/>
      </dsp:nvSpPr>
      <dsp:spPr>
        <a:xfrm>
          <a:off x="0" y="2245800"/>
          <a:ext cx="4663440" cy="897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1FA09-9DEE-48E2-A383-989C6783879C}">
      <dsp:nvSpPr>
        <dsp:cNvPr id="0" name=""/>
        <dsp:cNvSpPr/>
      </dsp:nvSpPr>
      <dsp:spPr>
        <a:xfrm>
          <a:off x="271527" y="2447763"/>
          <a:ext cx="493686" cy="4936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5A62F-A9AB-4451-92FD-0F936860715B}">
      <dsp:nvSpPr>
        <dsp:cNvPr id="0" name=""/>
        <dsp:cNvSpPr/>
      </dsp:nvSpPr>
      <dsp:spPr>
        <a:xfrm>
          <a:off x="1036741" y="2245800"/>
          <a:ext cx="3626698" cy="897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97" tIns="94997" rIns="94997" bIns="949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Detailed reports and analytics for informed decision-making</a:t>
          </a:r>
        </a:p>
      </dsp:txBody>
      <dsp:txXfrm>
        <a:off x="1036741" y="2245800"/>
        <a:ext cx="3626698" cy="897611"/>
      </dsp:txXfrm>
    </dsp:sp>
    <dsp:sp modelId="{9454BD74-42C9-4E31-8522-57847D90834B}">
      <dsp:nvSpPr>
        <dsp:cNvPr id="0" name=""/>
        <dsp:cNvSpPr/>
      </dsp:nvSpPr>
      <dsp:spPr>
        <a:xfrm>
          <a:off x="0" y="3367815"/>
          <a:ext cx="4663440" cy="897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C4394-7895-4E51-85F2-A40B2B44F555}">
      <dsp:nvSpPr>
        <dsp:cNvPr id="0" name=""/>
        <dsp:cNvSpPr/>
      </dsp:nvSpPr>
      <dsp:spPr>
        <a:xfrm>
          <a:off x="271527" y="3569778"/>
          <a:ext cx="493686" cy="4936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0B1DB-FDE5-4689-BBD1-D086168A6ED2}">
      <dsp:nvSpPr>
        <dsp:cNvPr id="0" name=""/>
        <dsp:cNvSpPr/>
      </dsp:nvSpPr>
      <dsp:spPr>
        <a:xfrm>
          <a:off x="1036741" y="3367815"/>
          <a:ext cx="3626698" cy="897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97" tIns="94997" rIns="94997" bIns="9499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Enhanced security and student accountability</a:t>
          </a:r>
        </a:p>
      </dsp:txBody>
      <dsp:txXfrm>
        <a:off x="1036741" y="3367815"/>
        <a:ext cx="3626698" cy="897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EF1554-0205-4FB4-A65A-7F30F5C29D60}">
      <dsp:nvSpPr>
        <dsp:cNvPr id="0" name=""/>
        <dsp:cNvSpPr/>
      </dsp:nvSpPr>
      <dsp:spPr>
        <a:xfrm>
          <a:off x="0" y="693419"/>
          <a:ext cx="4663440" cy="12801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DAF0C4-A502-4172-B5BB-835370871AD3}">
      <dsp:nvSpPr>
        <dsp:cNvPr id="0" name=""/>
        <dsp:cNvSpPr/>
      </dsp:nvSpPr>
      <dsp:spPr>
        <a:xfrm>
          <a:off x="387248" y="981455"/>
          <a:ext cx="704087" cy="7040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9ACDD-8BA2-408C-9667-154E00C04D6F}">
      <dsp:nvSpPr>
        <dsp:cNvPr id="0" name=""/>
        <dsp:cNvSpPr/>
      </dsp:nvSpPr>
      <dsp:spPr>
        <a:xfrm>
          <a:off x="1478584" y="693419"/>
          <a:ext cx="3184855" cy="1280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484" tIns="135484" rIns="135484" bIns="13548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Students: Reduced waiting times, improved punctuality, and boosted engagement</a:t>
          </a:r>
        </a:p>
      </dsp:txBody>
      <dsp:txXfrm>
        <a:off x="1478584" y="693419"/>
        <a:ext cx="3184855" cy="1280159"/>
      </dsp:txXfrm>
    </dsp:sp>
    <dsp:sp modelId="{BBD010EF-111A-424F-AD06-EF20BA52CC7D}">
      <dsp:nvSpPr>
        <dsp:cNvPr id="0" name=""/>
        <dsp:cNvSpPr/>
      </dsp:nvSpPr>
      <dsp:spPr>
        <a:xfrm>
          <a:off x="0" y="2293619"/>
          <a:ext cx="4663440" cy="12801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EF33A4-A7EF-47A0-BCFE-521FB4931479}">
      <dsp:nvSpPr>
        <dsp:cNvPr id="0" name=""/>
        <dsp:cNvSpPr/>
      </dsp:nvSpPr>
      <dsp:spPr>
        <a:xfrm>
          <a:off x="387248" y="2581655"/>
          <a:ext cx="704087" cy="7040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46702-8770-44A8-AF03-42B6C2EB2998}">
      <dsp:nvSpPr>
        <dsp:cNvPr id="0" name=""/>
        <dsp:cNvSpPr/>
      </dsp:nvSpPr>
      <dsp:spPr>
        <a:xfrm>
          <a:off x="1478584" y="2293619"/>
          <a:ext cx="3184855" cy="1280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484" tIns="135484" rIns="135484" bIns="13548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Teachers: Saved time and effort, valuable data for personalized learning, and enhanced classroom security</a:t>
          </a:r>
        </a:p>
      </dsp:txBody>
      <dsp:txXfrm>
        <a:off x="1478584" y="2293619"/>
        <a:ext cx="3184855" cy="12801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BCE87-BDB7-427F-BC8F-49B954B05713}">
      <dsp:nvSpPr>
        <dsp:cNvPr id="0" name=""/>
        <dsp:cNvSpPr/>
      </dsp:nvSpPr>
      <dsp:spPr>
        <a:xfrm>
          <a:off x="0" y="3167"/>
          <a:ext cx="4692770" cy="674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6DE003-88EC-4CF6-8FD3-5988A0D120A3}">
      <dsp:nvSpPr>
        <dsp:cNvPr id="0" name=""/>
        <dsp:cNvSpPr/>
      </dsp:nvSpPr>
      <dsp:spPr>
        <a:xfrm>
          <a:off x="204090" y="154970"/>
          <a:ext cx="371074" cy="3710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2F2CB-A173-4E0F-AD19-B201596820F8}">
      <dsp:nvSpPr>
        <dsp:cNvPr id="0" name=""/>
        <dsp:cNvSpPr/>
      </dsp:nvSpPr>
      <dsp:spPr>
        <a:xfrm>
          <a:off x="779255" y="3167"/>
          <a:ext cx="3913514" cy="674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04" tIns="71404" rIns="71404" bIns="714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User-friendly interface for students, teachers, and administrators</a:t>
          </a:r>
        </a:p>
      </dsp:txBody>
      <dsp:txXfrm>
        <a:off x="779255" y="3167"/>
        <a:ext cx="3913514" cy="674680"/>
      </dsp:txXfrm>
    </dsp:sp>
    <dsp:sp modelId="{2C37A9AF-494B-4222-B254-A7F0544A0396}">
      <dsp:nvSpPr>
        <dsp:cNvPr id="0" name=""/>
        <dsp:cNvSpPr/>
      </dsp:nvSpPr>
      <dsp:spPr>
        <a:xfrm>
          <a:off x="0" y="846517"/>
          <a:ext cx="4692770" cy="674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DA8EF2-DE77-4D5A-812B-57CB22A32639}">
      <dsp:nvSpPr>
        <dsp:cNvPr id="0" name=""/>
        <dsp:cNvSpPr/>
      </dsp:nvSpPr>
      <dsp:spPr>
        <a:xfrm>
          <a:off x="204090" y="998320"/>
          <a:ext cx="371074" cy="3710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35F48-1465-4238-A1DC-CF17EBC58DE8}">
      <dsp:nvSpPr>
        <dsp:cNvPr id="0" name=""/>
        <dsp:cNvSpPr/>
      </dsp:nvSpPr>
      <dsp:spPr>
        <a:xfrm>
          <a:off x="779255" y="846517"/>
          <a:ext cx="3913514" cy="674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04" tIns="71404" rIns="71404" bIns="714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Customizable schedules and attendance periods</a:t>
          </a:r>
        </a:p>
      </dsp:txBody>
      <dsp:txXfrm>
        <a:off x="779255" y="846517"/>
        <a:ext cx="3913514" cy="674680"/>
      </dsp:txXfrm>
    </dsp:sp>
    <dsp:sp modelId="{CBDDFB3B-E6FB-4FD1-B704-4B8746022F8F}">
      <dsp:nvSpPr>
        <dsp:cNvPr id="0" name=""/>
        <dsp:cNvSpPr/>
      </dsp:nvSpPr>
      <dsp:spPr>
        <a:xfrm>
          <a:off x="0" y="1689867"/>
          <a:ext cx="4692770" cy="674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B8213-885A-4AB7-983E-13F36F398C59}">
      <dsp:nvSpPr>
        <dsp:cNvPr id="0" name=""/>
        <dsp:cNvSpPr/>
      </dsp:nvSpPr>
      <dsp:spPr>
        <a:xfrm>
          <a:off x="204090" y="1841670"/>
          <a:ext cx="371074" cy="3710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9C5D3-C9D8-4E47-988D-1FA6E0186E70}">
      <dsp:nvSpPr>
        <dsp:cNvPr id="0" name=""/>
        <dsp:cNvSpPr/>
      </dsp:nvSpPr>
      <dsp:spPr>
        <a:xfrm>
          <a:off x="779255" y="1689867"/>
          <a:ext cx="3913514" cy="674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04" tIns="71404" rIns="71404" bIns="714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Real-time notifications for absences and tardiness</a:t>
          </a:r>
        </a:p>
      </dsp:txBody>
      <dsp:txXfrm>
        <a:off x="779255" y="1689867"/>
        <a:ext cx="3913514" cy="674680"/>
      </dsp:txXfrm>
    </dsp:sp>
    <dsp:sp modelId="{9B8CE8E1-3C9F-4332-B14A-04C32465CD57}">
      <dsp:nvSpPr>
        <dsp:cNvPr id="0" name=""/>
        <dsp:cNvSpPr/>
      </dsp:nvSpPr>
      <dsp:spPr>
        <a:xfrm>
          <a:off x="0" y="2533218"/>
          <a:ext cx="4692770" cy="674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D060B-BB26-4AFA-80D0-ECBD21B0BA89}">
      <dsp:nvSpPr>
        <dsp:cNvPr id="0" name=""/>
        <dsp:cNvSpPr/>
      </dsp:nvSpPr>
      <dsp:spPr>
        <a:xfrm>
          <a:off x="204090" y="2685021"/>
          <a:ext cx="371074" cy="3710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CE548-954F-4E2A-8044-1478247372CF}">
      <dsp:nvSpPr>
        <dsp:cNvPr id="0" name=""/>
        <dsp:cNvSpPr/>
      </dsp:nvSpPr>
      <dsp:spPr>
        <a:xfrm>
          <a:off x="779255" y="2533218"/>
          <a:ext cx="3913514" cy="674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04" tIns="71404" rIns="71404" bIns="714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visualization and reporting tools</a:t>
          </a:r>
        </a:p>
      </dsp:txBody>
      <dsp:txXfrm>
        <a:off x="779255" y="2533218"/>
        <a:ext cx="3913514" cy="674680"/>
      </dsp:txXfrm>
    </dsp:sp>
    <dsp:sp modelId="{3AF1C1D6-20B4-4653-9DA6-D671F6A9AA92}">
      <dsp:nvSpPr>
        <dsp:cNvPr id="0" name=""/>
        <dsp:cNvSpPr/>
      </dsp:nvSpPr>
      <dsp:spPr>
        <a:xfrm>
          <a:off x="0" y="3376568"/>
          <a:ext cx="4692770" cy="674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C68A45-7D13-4BA4-AFFA-8ED40354574F}">
      <dsp:nvSpPr>
        <dsp:cNvPr id="0" name=""/>
        <dsp:cNvSpPr/>
      </dsp:nvSpPr>
      <dsp:spPr>
        <a:xfrm>
          <a:off x="204090" y="3528371"/>
          <a:ext cx="371074" cy="37107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A4E41-772C-42A4-9E4B-F9B9164189B7}">
      <dsp:nvSpPr>
        <dsp:cNvPr id="0" name=""/>
        <dsp:cNvSpPr/>
      </dsp:nvSpPr>
      <dsp:spPr>
        <a:xfrm>
          <a:off x="779255" y="3376568"/>
          <a:ext cx="3913514" cy="674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04" tIns="71404" rIns="71404" bIns="7140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Secure data storage and access control</a:t>
          </a:r>
        </a:p>
      </dsp:txBody>
      <dsp:txXfrm>
        <a:off x="779255" y="3376568"/>
        <a:ext cx="3913514" cy="6746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E9570-2DF5-41FB-A9EB-464784BC809B}">
      <dsp:nvSpPr>
        <dsp:cNvPr id="0" name=""/>
        <dsp:cNvSpPr/>
      </dsp:nvSpPr>
      <dsp:spPr>
        <a:xfrm>
          <a:off x="0" y="1979"/>
          <a:ext cx="469277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F49D9-F343-4FE9-B628-32C3774E5E7A}">
      <dsp:nvSpPr>
        <dsp:cNvPr id="0" name=""/>
        <dsp:cNvSpPr/>
      </dsp:nvSpPr>
      <dsp:spPr>
        <a:xfrm>
          <a:off x="0" y="1979"/>
          <a:ext cx="4692770" cy="36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Agile approach : </a:t>
          </a:r>
          <a:endParaRPr lang="en-US" sz="1000" kern="1200" dirty="0"/>
        </a:p>
      </dsp:txBody>
      <dsp:txXfrm>
        <a:off x="0" y="1979"/>
        <a:ext cx="4692770" cy="368223"/>
      </dsp:txXfrm>
    </dsp:sp>
    <dsp:sp modelId="{807D13A0-E51D-44B8-93EE-263CD72AC8BB}">
      <dsp:nvSpPr>
        <dsp:cNvPr id="0" name=""/>
        <dsp:cNvSpPr/>
      </dsp:nvSpPr>
      <dsp:spPr>
        <a:xfrm>
          <a:off x="0" y="370203"/>
          <a:ext cx="469277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A2875-57E3-4CD6-A780-499206B88F82}">
      <dsp:nvSpPr>
        <dsp:cNvPr id="0" name=""/>
        <dsp:cNvSpPr/>
      </dsp:nvSpPr>
      <dsp:spPr>
        <a:xfrm>
          <a:off x="0" y="370203"/>
          <a:ext cx="4692770" cy="36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Iterative development with incremental feature delivery</a:t>
          </a:r>
        </a:p>
      </dsp:txBody>
      <dsp:txXfrm>
        <a:off x="0" y="370203"/>
        <a:ext cx="4692770" cy="368223"/>
      </dsp:txXfrm>
    </dsp:sp>
    <dsp:sp modelId="{8E1F9099-0D99-4991-8367-8D9476AC7F74}">
      <dsp:nvSpPr>
        <dsp:cNvPr id="0" name=""/>
        <dsp:cNvSpPr/>
      </dsp:nvSpPr>
      <dsp:spPr>
        <a:xfrm>
          <a:off x="0" y="738426"/>
          <a:ext cx="469277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37BA2-21DC-4CE8-AF9A-C4FA2A26E13C}">
      <dsp:nvSpPr>
        <dsp:cNvPr id="0" name=""/>
        <dsp:cNvSpPr/>
      </dsp:nvSpPr>
      <dsp:spPr>
        <a:xfrm>
          <a:off x="0" y="738426"/>
          <a:ext cx="4692770" cy="36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Continuous feedback and adaptation to changing needs</a:t>
          </a:r>
        </a:p>
      </dsp:txBody>
      <dsp:txXfrm>
        <a:off x="0" y="738426"/>
        <a:ext cx="4692770" cy="368223"/>
      </dsp:txXfrm>
    </dsp:sp>
    <dsp:sp modelId="{9D0F7655-653B-4DB9-9094-8DE7C087DD0A}">
      <dsp:nvSpPr>
        <dsp:cNvPr id="0" name=""/>
        <dsp:cNvSpPr/>
      </dsp:nvSpPr>
      <dsp:spPr>
        <a:xfrm>
          <a:off x="0" y="1106649"/>
          <a:ext cx="469277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F46DB-778A-40E5-968B-36697C71ED25}">
      <dsp:nvSpPr>
        <dsp:cNvPr id="0" name=""/>
        <dsp:cNvSpPr/>
      </dsp:nvSpPr>
      <dsp:spPr>
        <a:xfrm>
          <a:off x="0" y="1106649"/>
          <a:ext cx="4692770" cy="36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Early testing and bug fixes for quality assurance</a:t>
          </a:r>
        </a:p>
      </dsp:txBody>
      <dsp:txXfrm>
        <a:off x="0" y="1106649"/>
        <a:ext cx="4692770" cy="368223"/>
      </dsp:txXfrm>
    </dsp:sp>
    <dsp:sp modelId="{8CEE6FD3-EA53-4FA8-ACA6-97AC326E302B}">
      <dsp:nvSpPr>
        <dsp:cNvPr id="0" name=""/>
        <dsp:cNvSpPr/>
      </dsp:nvSpPr>
      <dsp:spPr>
        <a:xfrm>
          <a:off x="0" y="1474873"/>
          <a:ext cx="469277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306C0-D22E-4FA6-B647-030F85651A55}">
      <dsp:nvSpPr>
        <dsp:cNvPr id="0" name=""/>
        <dsp:cNvSpPr/>
      </dsp:nvSpPr>
      <dsp:spPr>
        <a:xfrm>
          <a:off x="0" y="1474873"/>
          <a:ext cx="4692770" cy="36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Smooth deployment and integration with existing systems</a:t>
          </a:r>
          <a:endParaRPr lang="en-US" sz="1000" kern="1200" dirty="0">
            <a:latin typeface="Goudy Old Style"/>
          </a:endParaRPr>
        </a:p>
      </dsp:txBody>
      <dsp:txXfrm>
        <a:off x="0" y="1474873"/>
        <a:ext cx="4692770" cy="368223"/>
      </dsp:txXfrm>
    </dsp:sp>
    <dsp:sp modelId="{4C27830F-E996-4201-B16E-4A797AD3821D}">
      <dsp:nvSpPr>
        <dsp:cNvPr id="0" name=""/>
        <dsp:cNvSpPr/>
      </dsp:nvSpPr>
      <dsp:spPr>
        <a:xfrm>
          <a:off x="0" y="1843096"/>
          <a:ext cx="469277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61026-0F1D-406C-AB68-733ED241D7D5}">
      <dsp:nvSpPr>
        <dsp:cNvPr id="0" name=""/>
        <dsp:cNvSpPr/>
      </dsp:nvSpPr>
      <dsp:spPr>
        <a:xfrm>
          <a:off x="0" y="1843096"/>
          <a:ext cx="4692770" cy="36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Goudy Old Style"/>
            </a:rPr>
            <a:t>Project</a:t>
          </a:r>
          <a:r>
            <a:rPr lang="en-US" sz="1000" b="1" kern="1200" dirty="0"/>
            <a:t> Life cycle:</a:t>
          </a:r>
          <a:br>
            <a:rPr lang="en-US" sz="1000" kern="1200" dirty="0"/>
          </a:br>
          <a:endParaRPr lang="en-US" sz="1000" b="1" kern="1200" dirty="0">
            <a:latin typeface="Goudy Old Style"/>
          </a:endParaRPr>
        </a:p>
      </dsp:txBody>
      <dsp:txXfrm>
        <a:off x="0" y="1843096"/>
        <a:ext cx="4692770" cy="368223"/>
      </dsp:txXfrm>
    </dsp:sp>
    <dsp:sp modelId="{353D5F16-C62E-4523-8CC7-E222857BE5A4}">
      <dsp:nvSpPr>
        <dsp:cNvPr id="0" name=""/>
        <dsp:cNvSpPr/>
      </dsp:nvSpPr>
      <dsp:spPr>
        <a:xfrm>
          <a:off x="0" y="2211319"/>
          <a:ext cx="469277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C2268-463E-4685-98E2-B86BBDA0C1FA}">
      <dsp:nvSpPr>
        <dsp:cNvPr id="0" name=""/>
        <dsp:cNvSpPr/>
      </dsp:nvSpPr>
      <dsp:spPr>
        <a:xfrm>
          <a:off x="0" y="2211319"/>
          <a:ext cx="4692770" cy="36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Requirements gathering and analysis</a:t>
          </a:r>
        </a:p>
      </dsp:txBody>
      <dsp:txXfrm>
        <a:off x="0" y="2211319"/>
        <a:ext cx="4692770" cy="368223"/>
      </dsp:txXfrm>
    </dsp:sp>
    <dsp:sp modelId="{7E4C8BF9-AD5F-447B-87F7-E9267A068F9E}">
      <dsp:nvSpPr>
        <dsp:cNvPr id="0" name=""/>
        <dsp:cNvSpPr/>
      </dsp:nvSpPr>
      <dsp:spPr>
        <a:xfrm>
          <a:off x="0" y="2579542"/>
          <a:ext cx="469277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BF9763-77E7-4111-A5AB-EB140EC203DD}">
      <dsp:nvSpPr>
        <dsp:cNvPr id="0" name=""/>
        <dsp:cNvSpPr/>
      </dsp:nvSpPr>
      <dsp:spPr>
        <a:xfrm>
          <a:off x="0" y="2579542"/>
          <a:ext cx="4692770" cy="36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System design and prototyping</a:t>
          </a:r>
        </a:p>
      </dsp:txBody>
      <dsp:txXfrm>
        <a:off x="0" y="2579542"/>
        <a:ext cx="4692770" cy="368223"/>
      </dsp:txXfrm>
    </dsp:sp>
    <dsp:sp modelId="{5A234E89-D0F8-4998-9912-1AEB06720CF9}">
      <dsp:nvSpPr>
        <dsp:cNvPr id="0" name=""/>
        <dsp:cNvSpPr/>
      </dsp:nvSpPr>
      <dsp:spPr>
        <a:xfrm>
          <a:off x="0" y="2947766"/>
          <a:ext cx="469277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570CD0-4EC6-41A7-AD41-F80964D97370}">
      <dsp:nvSpPr>
        <dsp:cNvPr id="0" name=""/>
        <dsp:cNvSpPr/>
      </dsp:nvSpPr>
      <dsp:spPr>
        <a:xfrm>
          <a:off x="0" y="2947766"/>
          <a:ext cx="4692770" cy="36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Development and testing</a:t>
          </a:r>
        </a:p>
      </dsp:txBody>
      <dsp:txXfrm>
        <a:off x="0" y="2947766"/>
        <a:ext cx="4692770" cy="368223"/>
      </dsp:txXfrm>
    </dsp:sp>
    <dsp:sp modelId="{8716E7F0-2A14-49C8-A65D-6BC668BEE78C}">
      <dsp:nvSpPr>
        <dsp:cNvPr id="0" name=""/>
        <dsp:cNvSpPr/>
      </dsp:nvSpPr>
      <dsp:spPr>
        <a:xfrm>
          <a:off x="0" y="3315989"/>
          <a:ext cx="469277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B1771-FC58-4BA9-BAFD-173BB2405611}">
      <dsp:nvSpPr>
        <dsp:cNvPr id="0" name=""/>
        <dsp:cNvSpPr/>
      </dsp:nvSpPr>
      <dsp:spPr>
        <a:xfrm>
          <a:off x="0" y="3315989"/>
          <a:ext cx="4692770" cy="36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Deployment and integration</a:t>
          </a:r>
          <a:r>
            <a:rPr lang="en-US" sz="1000" kern="1200" dirty="0">
              <a:latin typeface="Goudy Old Style"/>
            </a:rPr>
            <a:t> </a:t>
          </a:r>
          <a:endParaRPr lang="en-US" sz="1000" kern="1200" dirty="0"/>
        </a:p>
      </dsp:txBody>
      <dsp:txXfrm>
        <a:off x="0" y="3315989"/>
        <a:ext cx="4692770" cy="368223"/>
      </dsp:txXfrm>
    </dsp:sp>
    <dsp:sp modelId="{44BBC4F1-D30B-4D98-8DEF-402DC6045199}">
      <dsp:nvSpPr>
        <dsp:cNvPr id="0" name=""/>
        <dsp:cNvSpPr/>
      </dsp:nvSpPr>
      <dsp:spPr>
        <a:xfrm>
          <a:off x="0" y="3684212"/>
          <a:ext cx="469277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C09C4-9905-414B-BD7E-1BDCF76F4E41}">
      <dsp:nvSpPr>
        <dsp:cNvPr id="0" name=""/>
        <dsp:cNvSpPr/>
      </dsp:nvSpPr>
      <dsp:spPr>
        <a:xfrm>
          <a:off x="0" y="3684212"/>
          <a:ext cx="4692770" cy="36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Maintenance and support.</a:t>
          </a:r>
        </a:p>
      </dsp:txBody>
      <dsp:txXfrm>
        <a:off x="0" y="3684212"/>
        <a:ext cx="4692770" cy="3682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221E8-79B1-4DFE-806A-D4645EF0EDC4}">
      <dsp:nvSpPr>
        <dsp:cNvPr id="0" name=""/>
        <dsp:cNvSpPr/>
      </dsp:nvSpPr>
      <dsp:spPr>
        <a:xfrm>
          <a:off x="0" y="3333"/>
          <a:ext cx="4663440" cy="7100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0C60C-2B9A-444B-9F58-80871EABA173}">
      <dsp:nvSpPr>
        <dsp:cNvPr id="0" name=""/>
        <dsp:cNvSpPr/>
      </dsp:nvSpPr>
      <dsp:spPr>
        <a:xfrm>
          <a:off x="214801" y="163103"/>
          <a:ext cx="390548" cy="3905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CCD40B-C4BF-49D3-BDA0-23089AAA4F8D}">
      <dsp:nvSpPr>
        <dsp:cNvPr id="0" name=""/>
        <dsp:cNvSpPr/>
      </dsp:nvSpPr>
      <dsp:spPr>
        <a:xfrm>
          <a:off x="820152" y="3333"/>
          <a:ext cx="3843287" cy="710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51" tIns="75151" rIns="75151" bIns="7515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Project Manager: Overall planning, budgeting, and coordination</a:t>
          </a:r>
        </a:p>
      </dsp:txBody>
      <dsp:txXfrm>
        <a:off x="820152" y="3333"/>
        <a:ext cx="3843287" cy="710088"/>
      </dsp:txXfrm>
    </dsp:sp>
    <dsp:sp modelId="{9E1AA22E-F1FE-4FEE-8CE8-6432DEE65B2A}">
      <dsp:nvSpPr>
        <dsp:cNvPr id="0" name=""/>
        <dsp:cNvSpPr/>
      </dsp:nvSpPr>
      <dsp:spPr>
        <a:xfrm>
          <a:off x="0" y="890944"/>
          <a:ext cx="4663440" cy="7100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D915C-394B-4511-8753-3C794E1EAA3F}">
      <dsp:nvSpPr>
        <dsp:cNvPr id="0" name=""/>
        <dsp:cNvSpPr/>
      </dsp:nvSpPr>
      <dsp:spPr>
        <a:xfrm>
          <a:off x="214801" y="1050714"/>
          <a:ext cx="390548" cy="390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DC889-3934-4C52-B611-9767F3CB4810}">
      <dsp:nvSpPr>
        <dsp:cNvPr id="0" name=""/>
        <dsp:cNvSpPr/>
      </dsp:nvSpPr>
      <dsp:spPr>
        <a:xfrm>
          <a:off x="820152" y="890944"/>
          <a:ext cx="3843287" cy="710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51" tIns="75151" rIns="75151" bIns="7515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Software Engineer: Development of core system logic and functionality</a:t>
          </a:r>
        </a:p>
      </dsp:txBody>
      <dsp:txXfrm>
        <a:off x="820152" y="890944"/>
        <a:ext cx="3843287" cy="710088"/>
      </dsp:txXfrm>
    </dsp:sp>
    <dsp:sp modelId="{05D466D9-0BFF-480A-92CF-91EBA41F75C9}">
      <dsp:nvSpPr>
        <dsp:cNvPr id="0" name=""/>
        <dsp:cNvSpPr/>
      </dsp:nvSpPr>
      <dsp:spPr>
        <a:xfrm>
          <a:off x="0" y="1778555"/>
          <a:ext cx="4663440" cy="7100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CB258-362E-4C83-BF6D-FB65D7281CC4}">
      <dsp:nvSpPr>
        <dsp:cNvPr id="0" name=""/>
        <dsp:cNvSpPr/>
      </dsp:nvSpPr>
      <dsp:spPr>
        <a:xfrm>
          <a:off x="214801" y="1938325"/>
          <a:ext cx="390548" cy="390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BB284-A6AE-45A8-89FD-A61020126103}">
      <dsp:nvSpPr>
        <dsp:cNvPr id="0" name=""/>
        <dsp:cNvSpPr/>
      </dsp:nvSpPr>
      <dsp:spPr>
        <a:xfrm>
          <a:off x="820152" y="1778555"/>
          <a:ext cx="3843287" cy="710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51" tIns="75151" rIns="75151" bIns="7515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Hardware Engineer: Integration and maintenance of hardware components</a:t>
          </a:r>
        </a:p>
      </dsp:txBody>
      <dsp:txXfrm>
        <a:off x="820152" y="1778555"/>
        <a:ext cx="3843287" cy="710088"/>
      </dsp:txXfrm>
    </dsp:sp>
    <dsp:sp modelId="{B484F1A7-C82A-4AF0-9636-F14F7987CEDF}">
      <dsp:nvSpPr>
        <dsp:cNvPr id="0" name=""/>
        <dsp:cNvSpPr/>
      </dsp:nvSpPr>
      <dsp:spPr>
        <a:xfrm>
          <a:off x="0" y="2666165"/>
          <a:ext cx="4663440" cy="7100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1F36B-9355-49DF-A4EA-B831688FBCC8}">
      <dsp:nvSpPr>
        <dsp:cNvPr id="0" name=""/>
        <dsp:cNvSpPr/>
      </dsp:nvSpPr>
      <dsp:spPr>
        <a:xfrm>
          <a:off x="214801" y="2825935"/>
          <a:ext cx="390548" cy="3905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30784-BC42-4C8E-98AD-476F14005C57}">
      <dsp:nvSpPr>
        <dsp:cNvPr id="0" name=""/>
        <dsp:cNvSpPr/>
      </dsp:nvSpPr>
      <dsp:spPr>
        <a:xfrm>
          <a:off x="820152" y="2666165"/>
          <a:ext cx="3843287" cy="710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51" tIns="75151" rIns="75151" bIns="7515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UI/UX Designer: Creation of user-friendly interfaces and interaction elements</a:t>
          </a:r>
        </a:p>
      </dsp:txBody>
      <dsp:txXfrm>
        <a:off x="820152" y="2666165"/>
        <a:ext cx="3843287" cy="710088"/>
      </dsp:txXfrm>
    </dsp:sp>
    <dsp:sp modelId="{5E08C2B2-62AC-46BD-86B3-CE7084C640EE}">
      <dsp:nvSpPr>
        <dsp:cNvPr id="0" name=""/>
        <dsp:cNvSpPr/>
      </dsp:nvSpPr>
      <dsp:spPr>
        <a:xfrm>
          <a:off x="0" y="3553776"/>
          <a:ext cx="4663440" cy="7100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51CAC9-43AE-4D86-8127-618C8B6AABB4}">
      <dsp:nvSpPr>
        <dsp:cNvPr id="0" name=""/>
        <dsp:cNvSpPr/>
      </dsp:nvSpPr>
      <dsp:spPr>
        <a:xfrm>
          <a:off x="214801" y="3713546"/>
          <a:ext cx="390548" cy="3905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0C2A44-FBC2-4699-BDBE-D3F6D27D4120}">
      <dsp:nvSpPr>
        <dsp:cNvPr id="0" name=""/>
        <dsp:cNvSpPr/>
      </dsp:nvSpPr>
      <dsp:spPr>
        <a:xfrm>
          <a:off x="820152" y="3553776"/>
          <a:ext cx="3843287" cy="710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51" tIns="75151" rIns="75151" bIns="7515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Analyst: Development of data analysis models and reporting tools</a:t>
          </a:r>
        </a:p>
      </dsp:txBody>
      <dsp:txXfrm>
        <a:off x="820152" y="3553776"/>
        <a:ext cx="3843287" cy="710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1146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52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75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77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23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5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975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5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4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6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1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85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23FB3B-24E7-5304-70D8-3CA40290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en And Notebook Icons">
            <a:extLst>
              <a:ext uri="{FF2B5EF4-FFF2-40B4-BE49-F238E27FC236}">
                <a16:creationId xmlns:a16="http://schemas.microsoft.com/office/drawing/2014/main" id="{A6F15A3A-12E5-D0E3-216C-E3418E0D07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l="71" r="6251" b="6251"/>
          <a:stretch/>
        </p:blipFill>
        <p:spPr>
          <a:xfrm>
            <a:off x="-149" y="-5292"/>
            <a:ext cx="12192149" cy="68632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65E06A5-89B1-CB13-4A3D-5EEDA36AB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31611" y="-1331760"/>
            <a:ext cx="6857999" cy="952152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8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6882" y="1750219"/>
            <a:ext cx="4838106" cy="1932461"/>
          </a:xfrm>
          <a:noFill/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700">
                <a:solidFill>
                  <a:srgbClr val="FFFFFF"/>
                </a:solidFill>
                <a:ea typeface="+mj-lt"/>
                <a:cs typeface="+mj-lt"/>
              </a:rPr>
              <a:t>Automated student attendance system</a:t>
            </a:r>
            <a:endParaRPr lang="en-US" sz="27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6882" y="3682682"/>
            <a:ext cx="4326866" cy="75337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Team 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36866BF-907B-F3CF-1C75-682CE465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6A0EBA-CF02-9F8F-3400-6D3324AA8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5400" y="952500"/>
            <a:ext cx="9601200" cy="12242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391E3-59EF-1881-0F6D-6549A69AF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605" y="1219200"/>
            <a:ext cx="9446293" cy="678613"/>
          </a:xfrm>
        </p:spPr>
        <p:txBody>
          <a:bodyPr anchor="ctr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D8F4C629-30F7-2195-0528-1E960FEBB8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872137"/>
              </p:ext>
            </p:extLst>
          </p:nvPr>
        </p:nvGraphicFramePr>
        <p:xfrm>
          <a:off x="1295400" y="2687682"/>
          <a:ext cx="9601200" cy="3279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3022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99037D5-760E-1F04-18A2-81E93142B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50D424-378A-5EAF-BEF3-AB85F9E3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500" y="952500"/>
            <a:ext cx="10287000" cy="4953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473F6-6ED7-8CA6-2DAF-F5ABA5507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298" y="2169212"/>
            <a:ext cx="4595654" cy="22737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Solution:</a:t>
            </a:r>
            <a:r>
              <a:rPr lang="en-US" dirty="0"/>
              <a:t> </a:t>
            </a:r>
            <a:br>
              <a:rPr lang="en-US" sz="2000" dirty="0">
                <a:ea typeface="+mj-lt"/>
                <a:cs typeface="+mj-lt"/>
              </a:rPr>
            </a:br>
            <a:r>
              <a:rPr lang="en-US" sz="2000" dirty="0">
                <a:ea typeface="+mj-lt"/>
                <a:cs typeface="+mj-lt"/>
              </a:rPr>
              <a:t>A</a:t>
            </a:r>
            <a:r>
              <a:rPr lang="en-US" sz="2000" dirty="0"/>
              <a:t>utomated student attendance system</a:t>
            </a:r>
            <a:r>
              <a:rPr lang="en-US" sz="2000" dirty="0">
                <a:ea typeface="+mj-lt"/>
                <a:cs typeface="+mj-lt"/>
              </a:rPr>
              <a:t> using biometrics/</a:t>
            </a:r>
            <a:r>
              <a:rPr lang="en-US" sz="2000" err="1">
                <a:ea typeface="+mj-lt"/>
                <a:cs typeface="+mj-lt"/>
              </a:rPr>
              <a:t>rfid</a:t>
            </a:r>
            <a:endParaRPr lang="en-US" sz="2000" err="1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CB8815-7E13-DF08-1622-6320EC8B12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6497900"/>
              </p:ext>
            </p:extLst>
          </p:nvPr>
        </p:nvGraphicFramePr>
        <p:xfrm>
          <a:off x="5878286" y="1295401"/>
          <a:ext cx="4663440" cy="4267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781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399037D5-760E-1F04-18A2-81E93142B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150D424-378A-5EAF-BEF3-AB85F9E3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500" y="952500"/>
            <a:ext cx="10287000" cy="4953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80A89-7CD5-279D-29FF-744936EC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065" y="2245223"/>
            <a:ext cx="4595654" cy="2273771"/>
          </a:xfrm>
        </p:spPr>
        <p:txBody>
          <a:bodyPr>
            <a:normAutofit/>
          </a:bodyPr>
          <a:lstStyle/>
          <a:p>
            <a:r>
              <a:rPr lang="en-US" dirty="0"/>
              <a:t>Benefits of this project</a:t>
            </a:r>
          </a:p>
        </p:txBody>
      </p:sp>
      <p:graphicFrame>
        <p:nvGraphicFramePr>
          <p:cNvPr id="37" name="Content Placeholder 13">
            <a:extLst>
              <a:ext uri="{FF2B5EF4-FFF2-40B4-BE49-F238E27FC236}">
                <a16:creationId xmlns:a16="http://schemas.microsoft.com/office/drawing/2014/main" id="{8C902765-5538-9621-1FFC-B44D42C71E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276596"/>
              </p:ext>
            </p:extLst>
          </p:nvPr>
        </p:nvGraphicFramePr>
        <p:xfrm>
          <a:off x="5878286" y="1295401"/>
          <a:ext cx="4663440" cy="4267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772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E4A9D4-0A7C-21C2-C565-7DA5B37A4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50D424-378A-5EAF-BEF3-AB85F9E3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500" y="952500"/>
            <a:ext cx="10287000" cy="4953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E334C-8A9A-F8C7-3F06-65DAFC000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198" y="2241756"/>
            <a:ext cx="4553363" cy="1735346"/>
          </a:xfrm>
        </p:spPr>
        <p:txBody>
          <a:bodyPr anchor="ctr">
            <a:normAutofit/>
          </a:bodyPr>
          <a:lstStyle/>
          <a:p>
            <a:r>
              <a:rPr lang="en-US"/>
              <a:t>System features and functionalities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C43BF1-DA2B-E293-BC08-93DF7A1843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8314633"/>
              </p:ext>
            </p:extLst>
          </p:nvPr>
        </p:nvGraphicFramePr>
        <p:xfrm>
          <a:off x="6096000" y="1380226"/>
          <a:ext cx="4692770" cy="405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953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50E4A9D4-0A7C-21C2-C565-7DA5B37A4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150D424-378A-5EAF-BEF3-AB85F9E3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500" y="952500"/>
            <a:ext cx="10287000" cy="4953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13B26-A261-BD0F-EA3D-8D556CFD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56" y="2364659"/>
            <a:ext cx="4553363" cy="1735346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/>
              <a:t>Agile methodologies and project life cycle</a:t>
            </a:r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C41145A3-AFA1-7D75-FB4E-A347166811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386350"/>
              </p:ext>
            </p:extLst>
          </p:nvPr>
        </p:nvGraphicFramePr>
        <p:xfrm>
          <a:off x="6096000" y="1380226"/>
          <a:ext cx="4692770" cy="405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136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99037D5-760E-1F04-18A2-81E93142B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50D424-378A-5EAF-BEF3-AB85F9E3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500" y="952500"/>
            <a:ext cx="10287000" cy="4953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DCC3B-5336-14AF-3AF6-659905F82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298" y="2169212"/>
            <a:ext cx="4595654" cy="2273771"/>
          </a:xfrm>
        </p:spPr>
        <p:txBody>
          <a:bodyPr>
            <a:normAutofit/>
          </a:bodyPr>
          <a:lstStyle/>
          <a:p>
            <a:r>
              <a:rPr lang="en-US" dirty="0"/>
              <a:t>Project Team and Roles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0A665AE7-6620-12D4-C4B7-F5C3FDB9DF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8950947"/>
              </p:ext>
            </p:extLst>
          </p:nvPr>
        </p:nvGraphicFramePr>
        <p:xfrm>
          <a:off x="5878286" y="1295401"/>
          <a:ext cx="4663440" cy="4267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2541654"/>
      </p:ext>
    </p:extLst>
  </p:cSld>
  <p:clrMapOvr>
    <a:masterClrMapping/>
  </p:clrMapOvr>
</p:sld>
</file>

<file path=ppt/theme/theme1.xml><?xml version="1.0" encoding="utf-8"?>
<a:theme xmlns:a="http://schemas.openxmlformats.org/drawingml/2006/main" name="PoiseVTI">
  <a:themeElements>
    <a:clrScheme name="AnalogousFromLightSeedRightStep">
      <a:dk1>
        <a:srgbClr val="000000"/>
      </a:dk1>
      <a:lt1>
        <a:srgbClr val="FFFFFF"/>
      </a:lt1>
      <a:dk2>
        <a:srgbClr val="252441"/>
      </a:dk2>
      <a:lt2>
        <a:srgbClr val="E2E8E6"/>
      </a:lt2>
      <a:accent1>
        <a:srgbClr val="EE6E9C"/>
      </a:accent1>
      <a:accent2>
        <a:srgbClr val="EB574E"/>
      </a:accent2>
      <a:accent3>
        <a:srgbClr val="E98E3B"/>
      </a:accent3>
      <a:accent4>
        <a:srgbClr val="B2A53B"/>
      </a:accent4>
      <a:accent5>
        <a:srgbClr val="8FAE4C"/>
      </a:accent5>
      <a:accent6>
        <a:srgbClr val="5AB837"/>
      </a:accent6>
      <a:hlink>
        <a:srgbClr val="568F7B"/>
      </a:hlink>
      <a:folHlink>
        <a:srgbClr val="7F7F7F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PoiseVTI</vt:lpstr>
      <vt:lpstr>Automated student attendance system</vt:lpstr>
      <vt:lpstr>Problem statement</vt:lpstr>
      <vt:lpstr>Solution:  Automated student attendance system using biometrics/rfid</vt:lpstr>
      <vt:lpstr>Benefits of this project</vt:lpstr>
      <vt:lpstr>System features and functionalities</vt:lpstr>
      <vt:lpstr>Agile methodologies and project life cycle</vt:lpstr>
      <vt:lpstr>Project Team and Roles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186</cp:revision>
  <dcterms:created xsi:type="dcterms:W3CDTF">2024-01-27T16:53:58Z</dcterms:created>
  <dcterms:modified xsi:type="dcterms:W3CDTF">2024-01-27T21:40:13Z</dcterms:modified>
</cp:coreProperties>
</file>